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s/slide28.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29.xml" ContentType="application/vnd.openxmlformats-officedocument.presentationml.slide+xml"/>
  <Override PartName="/ppt/slides/slide7.xml" ContentType="application/vnd.openxmlformats-officedocument.presentationml.slide+xml"/>
  <Override PartName="/ppt/slides/slide5.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6.xml" ContentType="application/vnd.openxmlformats-officedocument.presentationml.slide+xml"/>
  <Override PartName="/ppt/slides/slide1.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2.xml" ContentType="application/vnd.openxmlformats-officedocument.presentationml.slide+xml"/>
  <Override PartName="/ppt/notesSlides/notesSlide24.xml" ContentType="application/vnd.openxmlformats-officedocument.presentationml.notesSlide+xml"/>
  <Override PartName="/ppt/notesSlides/notesSlide27.xml" ContentType="application/vnd.openxmlformats-officedocument.presentationml.notesSlide+xml"/>
  <Override PartName="/ppt/notesSlides/notesSlide25.xml" ContentType="application/vnd.openxmlformats-officedocument.presentationml.notesSlide+xml"/>
  <Override PartName="/ppt/notesSlides/notesSlide23.xml" ContentType="application/vnd.openxmlformats-officedocument.presentationml.notesSlide+xml"/>
  <Override PartName="/ppt/notesSlides/notesSlide26.xml" ContentType="application/vnd.openxmlformats-officedocument.presentationml.notesSlide+xml"/>
  <Override PartName="/ppt/notesSlides/notesSlide28.xml" ContentType="application/vnd.openxmlformats-officedocument.presentationml.notesSlide+xml"/>
  <Override PartName="/ppt/notesSlides/notesSlide22.xml" ContentType="application/vnd.openxmlformats-officedocument.presentationml.notesSlide+xml"/>
  <Override PartName="/ppt/notesSlides/notesSlide18.xml" ContentType="application/vnd.openxmlformats-officedocument.presentationml.notesSlide+xml"/>
  <Override PartName="/ppt/notesSlides/notesSlide17.xml" ContentType="application/vnd.openxmlformats-officedocument.presentationml.notesSlide+xml"/>
  <Override PartName="/ppt/notesSlides/notesSlide19.xml" ContentType="application/vnd.openxmlformats-officedocument.presentationml.notesSlide+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notesSlides/notesSlide29.xml" ContentType="application/vnd.openxmlformats-officedocument.presentationml.notesSlide+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1.xml" ContentType="application/vnd.openxmlformats-officedocument.presentationml.slideMaster+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12.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3" r:id="rId2"/>
    <p:sldMasterId id="2147483677" r:id="rId3"/>
  </p:sldMasterIdLst>
  <p:notesMasterIdLst>
    <p:notesMasterId r:id="rId38"/>
  </p:notesMasterIdLst>
  <p:sldIdLst>
    <p:sldId id="291" r:id="rId4"/>
    <p:sldId id="257" r:id="rId5"/>
    <p:sldId id="287" r:id="rId6"/>
    <p:sldId id="400" r:id="rId7"/>
    <p:sldId id="264" r:id="rId8"/>
    <p:sldId id="263" r:id="rId9"/>
    <p:sldId id="292" r:id="rId10"/>
    <p:sldId id="436" r:id="rId11"/>
    <p:sldId id="381" r:id="rId12"/>
    <p:sldId id="437" r:id="rId13"/>
    <p:sldId id="454" r:id="rId14"/>
    <p:sldId id="438" r:id="rId15"/>
    <p:sldId id="458" r:id="rId16"/>
    <p:sldId id="401" r:id="rId17"/>
    <p:sldId id="439" r:id="rId18"/>
    <p:sldId id="434" r:id="rId19"/>
    <p:sldId id="460" r:id="rId20"/>
    <p:sldId id="459" r:id="rId21"/>
    <p:sldId id="441" r:id="rId22"/>
    <p:sldId id="442" r:id="rId23"/>
    <p:sldId id="444" r:id="rId24"/>
    <p:sldId id="443" r:id="rId25"/>
    <p:sldId id="445" r:id="rId26"/>
    <p:sldId id="446" r:id="rId27"/>
    <p:sldId id="455" r:id="rId28"/>
    <p:sldId id="447" r:id="rId29"/>
    <p:sldId id="448" r:id="rId30"/>
    <p:sldId id="449" r:id="rId31"/>
    <p:sldId id="461" r:id="rId32"/>
    <p:sldId id="450" r:id="rId33"/>
    <p:sldId id="451" r:id="rId34"/>
    <p:sldId id="452" r:id="rId35"/>
    <p:sldId id="419" r:id="rId36"/>
    <p:sldId id="360"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AD01"/>
    <a:srgbClr val="0DB14B"/>
    <a:srgbClr val="E76F0A"/>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129" autoAdjust="0"/>
    <p:restoredTop sz="86803"/>
  </p:normalViewPr>
  <p:slideViewPr>
    <p:cSldViewPr snapToGrid="0">
      <p:cViewPr varScale="1">
        <p:scale>
          <a:sx n="63" d="100"/>
          <a:sy n="63" d="100"/>
        </p:scale>
        <p:origin x="-768" y="-11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viewProps" Target="viewProps.xml"/><Relationship Id="rId45" Type="http://schemas.openxmlformats.org/officeDocument/2006/relationships/customXml" Target="../customXml/item3.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customXml" Target="../customXml/item2.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customXml" Target="../customXml/item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3CE036-DC01-42C4-952D-18432A6891DD}" type="datetimeFigureOut">
              <a:rPr lang="en-US" smtClean="0"/>
              <a:t>3/22/2022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254615-882D-4489-8D4A-1A8A17459D74}" type="slidenum">
              <a:rPr lang="en-US" smtClean="0"/>
              <a:t>‹#›</a:t>
            </a:fld>
            <a:endParaRPr lang="en-US"/>
          </a:p>
        </p:txBody>
      </p:sp>
    </p:spTree>
    <p:extLst>
      <p:ext uri="{BB962C8B-B14F-4D97-AF65-F5344CB8AC3E}">
        <p14:creationId xmlns:p14="http://schemas.microsoft.com/office/powerpoint/2010/main" val="42787883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254615-882D-4489-8D4A-1A8A17459D74}" type="slidenum">
              <a:rPr lang="en-US" smtClean="0"/>
              <a:t>1</a:t>
            </a:fld>
            <a:endParaRPr lang="en-US"/>
          </a:p>
        </p:txBody>
      </p:sp>
    </p:spTree>
    <p:extLst>
      <p:ext uri="{BB962C8B-B14F-4D97-AF65-F5344CB8AC3E}">
        <p14:creationId xmlns:p14="http://schemas.microsoft.com/office/powerpoint/2010/main" val="11548931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254615-882D-4489-8D4A-1A8A17459D74}" type="slidenum">
              <a:rPr lang="en-US" smtClean="0"/>
              <a:t>11</a:t>
            </a:fld>
            <a:endParaRPr lang="en-US"/>
          </a:p>
        </p:txBody>
      </p:sp>
    </p:spTree>
    <p:extLst>
      <p:ext uri="{BB962C8B-B14F-4D97-AF65-F5344CB8AC3E}">
        <p14:creationId xmlns:p14="http://schemas.microsoft.com/office/powerpoint/2010/main" val="19653639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254615-882D-4489-8D4A-1A8A17459D74}" type="slidenum">
              <a:rPr lang="en-US" smtClean="0"/>
              <a:t>12</a:t>
            </a:fld>
            <a:endParaRPr lang="en-US"/>
          </a:p>
        </p:txBody>
      </p:sp>
    </p:spTree>
    <p:extLst>
      <p:ext uri="{BB962C8B-B14F-4D97-AF65-F5344CB8AC3E}">
        <p14:creationId xmlns:p14="http://schemas.microsoft.com/office/powerpoint/2010/main" val="32903207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254615-882D-4489-8D4A-1A8A17459D74}" type="slidenum">
              <a:rPr lang="en-US" smtClean="0"/>
              <a:t>14</a:t>
            </a:fld>
            <a:endParaRPr lang="en-US"/>
          </a:p>
        </p:txBody>
      </p:sp>
    </p:spTree>
    <p:extLst>
      <p:ext uri="{BB962C8B-B14F-4D97-AF65-F5344CB8AC3E}">
        <p14:creationId xmlns:p14="http://schemas.microsoft.com/office/powerpoint/2010/main" val="7231325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254615-882D-4489-8D4A-1A8A17459D74}" type="slidenum">
              <a:rPr lang="en-US" smtClean="0"/>
              <a:t>16</a:t>
            </a:fld>
            <a:endParaRPr lang="en-US"/>
          </a:p>
        </p:txBody>
      </p:sp>
    </p:spTree>
    <p:extLst>
      <p:ext uri="{BB962C8B-B14F-4D97-AF65-F5344CB8AC3E}">
        <p14:creationId xmlns:p14="http://schemas.microsoft.com/office/powerpoint/2010/main" val="33747998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9F254615-882D-4489-8D4A-1A8A17459D74}" type="slidenum">
              <a:rPr lang="en-US" smtClean="0"/>
              <a:t>17</a:t>
            </a:fld>
            <a:endParaRPr lang="en-US"/>
          </a:p>
        </p:txBody>
      </p:sp>
    </p:spTree>
    <p:extLst>
      <p:ext uri="{BB962C8B-B14F-4D97-AF65-F5344CB8AC3E}">
        <p14:creationId xmlns:p14="http://schemas.microsoft.com/office/powerpoint/2010/main" val="2621070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US" dirty="0"/>
          </a:p>
        </p:txBody>
      </p:sp>
      <p:sp>
        <p:nvSpPr>
          <p:cNvPr id="4" name="Slide Number Placeholder 3"/>
          <p:cNvSpPr>
            <a:spLocks noGrp="1"/>
          </p:cNvSpPr>
          <p:nvPr>
            <p:ph type="sldNum" sz="quarter" idx="5"/>
          </p:nvPr>
        </p:nvSpPr>
        <p:spPr/>
        <p:txBody>
          <a:bodyPr/>
          <a:lstStyle/>
          <a:p>
            <a:fld id="{9F254615-882D-4489-8D4A-1A8A17459D74}" type="slidenum">
              <a:rPr lang="en-US" smtClean="0"/>
              <a:t>19</a:t>
            </a:fld>
            <a:endParaRPr lang="en-US"/>
          </a:p>
        </p:txBody>
      </p:sp>
    </p:spTree>
    <p:extLst>
      <p:ext uri="{BB962C8B-B14F-4D97-AF65-F5344CB8AC3E}">
        <p14:creationId xmlns:p14="http://schemas.microsoft.com/office/powerpoint/2010/main" val="11032261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dirty="0">
                <a:solidFill>
                  <a:srgbClr val="202124"/>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US" dirty="0"/>
          </a:p>
        </p:txBody>
      </p:sp>
      <p:sp>
        <p:nvSpPr>
          <p:cNvPr id="4" name="Slide Number Placeholder 3"/>
          <p:cNvSpPr>
            <a:spLocks noGrp="1"/>
          </p:cNvSpPr>
          <p:nvPr>
            <p:ph type="sldNum" sz="quarter" idx="5"/>
          </p:nvPr>
        </p:nvSpPr>
        <p:spPr/>
        <p:txBody>
          <a:bodyPr/>
          <a:lstStyle/>
          <a:p>
            <a:fld id="{9F254615-882D-4489-8D4A-1A8A17459D74}" type="slidenum">
              <a:rPr lang="en-US" smtClean="0"/>
              <a:t>20</a:t>
            </a:fld>
            <a:endParaRPr lang="en-US"/>
          </a:p>
        </p:txBody>
      </p:sp>
    </p:spTree>
    <p:extLst>
      <p:ext uri="{BB962C8B-B14F-4D97-AF65-F5344CB8AC3E}">
        <p14:creationId xmlns:p14="http://schemas.microsoft.com/office/powerpoint/2010/main" val="2758951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254615-882D-4489-8D4A-1A8A17459D74}" type="slidenum">
              <a:rPr lang="en-US" smtClean="0"/>
              <a:t>21</a:t>
            </a:fld>
            <a:endParaRPr lang="en-US"/>
          </a:p>
        </p:txBody>
      </p:sp>
    </p:spTree>
    <p:extLst>
      <p:ext uri="{BB962C8B-B14F-4D97-AF65-F5344CB8AC3E}">
        <p14:creationId xmlns:p14="http://schemas.microsoft.com/office/powerpoint/2010/main" val="26940308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254615-882D-4489-8D4A-1A8A17459D74}" type="slidenum">
              <a:rPr lang="en-US" smtClean="0"/>
              <a:t>22</a:t>
            </a:fld>
            <a:endParaRPr lang="en-US"/>
          </a:p>
        </p:txBody>
      </p:sp>
    </p:spTree>
    <p:extLst>
      <p:ext uri="{BB962C8B-B14F-4D97-AF65-F5344CB8AC3E}">
        <p14:creationId xmlns:p14="http://schemas.microsoft.com/office/powerpoint/2010/main" val="13882680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254615-882D-4489-8D4A-1A8A17459D74}" type="slidenum">
              <a:rPr lang="en-US" smtClean="0"/>
              <a:t>23</a:t>
            </a:fld>
            <a:endParaRPr lang="en-US"/>
          </a:p>
        </p:txBody>
      </p:sp>
    </p:spTree>
    <p:extLst>
      <p:ext uri="{BB962C8B-B14F-4D97-AF65-F5344CB8AC3E}">
        <p14:creationId xmlns:p14="http://schemas.microsoft.com/office/powerpoint/2010/main" val="35055802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254615-882D-4489-8D4A-1A8A17459D74}" type="slidenum">
              <a:rPr lang="en-US" smtClean="0"/>
              <a:t>3</a:t>
            </a:fld>
            <a:endParaRPr lang="en-US"/>
          </a:p>
        </p:txBody>
      </p:sp>
    </p:spTree>
    <p:extLst>
      <p:ext uri="{BB962C8B-B14F-4D97-AF65-F5344CB8AC3E}">
        <p14:creationId xmlns:p14="http://schemas.microsoft.com/office/powerpoint/2010/main" val="39885284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254615-882D-4489-8D4A-1A8A17459D74}" type="slidenum">
              <a:rPr lang="en-US" smtClean="0"/>
              <a:t>24</a:t>
            </a:fld>
            <a:endParaRPr lang="en-US"/>
          </a:p>
        </p:txBody>
      </p:sp>
    </p:spTree>
    <p:extLst>
      <p:ext uri="{BB962C8B-B14F-4D97-AF65-F5344CB8AC3E}">
        <p14:creationId xmlns:p14="http://schemas.microsoft.com/office/powerpoint/2010/main" val="32473296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254615-882D-4489-8D4A-1A8A17459D74}" type="slidenum">
              <a:rPr lang="en-US" smtClean="0"/>
              <a:t>25</a:t>
            </a:fld>
            <a:endParaRPr lang="en-US"/>
          </a:p>
        </p:txBody>
      </p:sp>
    </p:spTree>
    <p:extLst>
      <p:ext uri="{BB962C8B-B14F-4D97-AF65-F5344CB8AC3E}">
        <p14:creationId xmlns:p14="http://schemas.microsoft.com/office/powerpoint/2010/main" val="23962548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254615-882D-4489-8D4A-1A8A17459D74}" type="slidenum">
              <a:rPr lang="en-US" smtClean="0"/>
              <a:t>26</a:t>
            </a:fld>
            <a:endParaRPr lang="en-US"/>
          </a:p>
        </p:txBody>
      </p:sp>
    </p:spTree>
    <p:extLst>
      <p:ext uri="{BB962C8B-B14F-4D97-AF65-F5344CB8AC3E}">
        <p14:creationId xmlns:p14="http://schemas.microsoft.com/office/powerpoint/2010/main" val="23962548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254615-882D-4489-8D4A-1A8A17459D74}" type="slidenum">
              <a:rPr lang="en-US" smtClean="0"/>
              <a:t>27</a:t>
            </a:fld>
            <a:endParaRPr lang="en-US"/>
          </a:p>
        </p:txBody>
      </p:sp>
    </p:spTree>
    <p:extLst>
      <p:ext uri="{BB962C8B-B14F-4D97-AF65-F5344CB8AC3E}">
        <p14:creationId xmlns:p14="http://schemas.microsoft.com/office/powerpoint/2010/main" val="26342249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a:p>
            <a:endParaRPr lang="en-US" dirty="0"/>
          </a:p>
        </p:txBody>
      </p:sp>
      <p:sp>
        <p:nvSpPr>
          <p:cNvPr id="4" name="Slide Number Placeholder 3"/>
          <p:cNvSpPr>
            <a:spLocks noGrp="1"/>
          </p:cNvSpPr>
          <p:nvPr>
            <p:ph type="sldNum" sz="quarter" idx="5"/>
          </p:nvPr>
        </p:nvSpPr>
        <p:spPr/>
        <p:txBody>
          <a:bodyPr/>
          <a:lstStyle/>
          <a:p>
            <a:fld id="{9F254615-882D-4489-8D4A-1A8A17459D74}" type="slidenum">
              <a:rPr lang="en-US" smtClean="0"/>
              <a:t>28</a:t>
            </a:fld>
            <a:endParaRPr lang="en-US"/>
          </a:p>
        </p:txBody>
      </p:sp>
    </p:spTree>
    <p:extLst>
      <p:ext uri="{BB962C8B-B14F-4D97-AF65-F5344CB8AC3E}">
        <p14:creationId xmlns:p14="http://schemas.microsoft.com/office/powerpoint/2010/main" val="38412907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254615-882D-4489-8D4A-1A8A17459D74}"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13882680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254615-882D-4489-8D4A-1A8A17459D74}" type="slidenum">
              <a:rPr lang="en-US" smtClean="0"/>
              <a:t>30</a:t>
            </a:fld>
            <a:endParaRPr lang="en-US"/>
          </a:p>
        </p:txBody>
      </p:sp>
    </p:spTree>
    <p:extLst>
      <p:ext uri="{BB962C8B-B14F-4D97-AF65-F5344CB8AC3E}">
        <p14:creationId xmlns:p14="http://schemas.microsoft.com/office/powerpoint/2010/main" val="4567961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800" dirty="0"/>
          </a:p>
        </p:txBody>
      </p:sp>
      <p:sp>
        <p:nvSpPr>
          <p:cNvPr id="4" name="Slide Number Placeholder 3"/>
          <p:cNvSpPr>
            <a:spLocks noGrp="1"/>
          </p:cNvSpPr>
          <p:nvPr>
            <p:ph type="sldNum" sz="quarter" idx="5"/>
          </p:nvPr>
        </p:nvSpPr>
        <p:spPr/>
        <p:txBody>
          <a:bodyPr/>
          <a:lstStyle/>
          <a:p>
            <a:fld id="{9F254615-882D-4489-8D4A-1A8A17459D74}" type="slidenum">
              <a:rPr lang="en-US" smtClean="0"/>
              <a:t>31</a:t>
            </a:fld>
            <a:endParaRPr lang="en-US"/>
          </a:p>
        </p:txBody>
      </p:sp>
    </p:spTree>
    <p:extLst>
      <p:ext uri="{BB962C8B-B14F-4D97-AF65-F5344CB8AC3E}">
        <p14:creationId xmlns:p14="http://schemas.microsoft.com/office/powerpoint/2010/main" val="40488836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254615-882D-4489-8D4A-1A8A17459D74}" type="slidenum">
              <a:rPr lang="en-US" smtClean="0"/>
              <a:t>32</a:t>
            </a:fld>
            <a:endParaRPr lang="en-US"/>
          </a:p>
        </p:txBody>
      </p:sp>
    </p:spTree>
    <p:extLst>
      <p:ext uri="{BB962C8B-B14F-4D97-AF65-F5344CB8AC3E}">
        <p14:creationId xmlns:p14="http://schemas.microsoft.com/office/powerpoint/2010/main" val="42871537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254615-882D-4489-8D4A-1A8A17459D74}" type="slidenum">
              <a:rPr lang="en-US" smtClean="0"/>
              <a:t>33</a:t>
            </a:fld>
            <a:endParaRPr lang="en-US"/>
          </a:p>
        </p:txBody>
      </p:sp>
    </p:spTree>
    <p:extLst>
      <p:ext uri="{BB962C8B-B14F-4D97-AF65-F5344CB8AC3E}">
        <p14:creationId xmlns:p14="http://schemas.microsoft.com/office/powerpoint/2010/main" val="21299493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254615-882D-4489-8D4A-1A8A17459D74}" type="slidenum">
              <a:rPr lang="en-US" smtClean="0"/>
              <a:t>4</a:t>
            </a:fld>
            <a:endParaRPr lang="en-US"/>
          </a:p>
        </p:txBody>
      </p:sp>
    </p:spTree>
    <p:extLst>
      <p:ext uri="{BB962C8B-B14F-4D97-AF65-F5344CB8AC3E}">
        <p14:creationId xmlns:p14="http://schemas.microsoft.com/office/powerpoint/2010/main" val="22518405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254615-882D-4489-8D4A-1A8A17459D74}" type="slidenum">
              <a:rPr lang="en-US" smtClean="0"/>
              <a:t>5</a:t>
            </a:fld>
            <a:endParaRPr lang="en-US"/>
          </a:p>
        </p:txBody>
      </p:sp>
    </p:spTree>
    <p:extLst>
      <p:ext uri="{BB962C8B-B14F-4D97-AF65-F5344CB8AC3E}">
        <p14:creationId xmlns:p14="http://schemas.microsoft.com/office/powerpoint/2010/main" val="36138469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254615-882D-4489-8D4A-1A8A17459D74}" type="slidenum">
              <a:rPr lang="en-US" smtClean="0"/>
              <a:t>6</a:t>
            </a:fld>
            <a:endParaRPr lang="en-US"/>
          </a:p>
        </p:txBody>
      </p:sp>
    </p:spTree>
    <p:extLst>
      <p:ext uri="{BB962C8B-B14F-4D97-AF65-F5344CB8AC3E}">
        <p14:creationId xmlns:p14="http://schemas.microsoft.com/office/powerpoint/2010/main" val="20526961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254615-882D-4489-8D4A-1A8A17459D74}" type="slidenum">
              <a:rPr lang="en-US" smtClean="0"/>
              <a:t>7</a:t>
            </a:fld>
            <a:endParaRPr lang="en-US"/>
          </a:p>
        </p:txBody>
      </p:sp>
    </p:spTree>
    <p:extLst>
      <p:ext uri="{BB962C8B-B14F-4D97-AF65-F5344CB8AC3E}">
        <p14:creationId xmlns:p14="http://schemas.microsoft.com/office/powerpoint/2010/main" val="6774558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254615-882D-4489-8D4A-1A8A17459D74}" type="slidenum">
              <a:rPr lang="en-US" smtClean="0"/>
              <a:t>8</a:t>
            </a:fld>
            <a:endParaRPr lang="en-US"/>
          </a:p>
        </p:txBody>
      </p:sp>
    </p:spTree>
    <p:extLst>
      <p:ext uri="{BB962C8B-B14F-4D97-AF65-F5344CB8AC3E}">
        <p14:creationId xmlns:p14="http://schemas.microsoft.com/office/powerpoint/2010/main" val="21392955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9F254615-882D-4489-8D4A-1A8A17459D74}" type="slidenum">
              <a:rPr lang="en-US" smtClean="0"/>
              <a:t>9</a:t>
            </a:fld>
            <a:endParaRPr lang="en-US"/>
          </a:p>
        </p:txBody>
      </p:sp>
    </p:spTree>
    <p:extLst>
      <p:ext uri="{BB962C8B-B14F-4D97-AF65-F5344CB8AC3E}">
        <p14:creationId xmlns:p14="http://schemas.microsoft.com/office/powerpoint/2010/main" val="15556682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254615-882D-4489-8D4A-1A8A17459D74}" type="slidenum">
              <a:rPr lang="en-US" smtClean="0"/>
              <a:t>10</a:t>
            </a:fld>
            <a:endParaRPr lang="en-US"/>
          </a:p>
        </p:txBody>
      </p:sp>
    </p:spTree>
    <p:extLst>
      <p:ext uri="{BB962C8B-B14F-4D97-AF65-F5344CB8AC3E}">
        <p14:creationId xmlns:p14="http://schemas.microsoft.com/office/powerpoint/2010/main" val="32774017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753A42AC-55AF-49E3-97D4-32A0B2185EBD}"/>
              </a:ext>
            </a:extLst>
          </p:cNvPr>
          <p:cNvSpPr/>
          <p:nvPr userDrawn="1"/>
        </p:nvSpPr>
        <p:spPr>
          <a:xfrm>
            <a:off x="0" y="6421583"/>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 xmlns:a16="http://schemas.microsoft.com/office/drawing/2014/main"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pPr/>
              <a:t>3/22/2022</a:t>
            </a:fld>
            <a:endParaRPr lang="en-US"/>
          </a:p>
        </p:txBody>
      </p:sp>
      <p:sp>
        <p:nvSpPr>
          <p:cNvPr id="6" name="Slide Number Placeholder 5">
            <a:extLst>
              <a:ext uri="{FF2B5EF4-FFF2-40B4-BE49-F238E27FC236}">
                <a16:creationId xmlns="" xmlns:a16="http://schemas.microsoft.com/office/drawing/2014/main"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pPr/>
              <a:t>‹#›</a:t>
            </a:fld>
            <a:endParaRPr lang="en-US"/>
          </a:p>
        </p:txBody>
      </p:sp>
    </p:spTree>
    <p:extLst>
      <p:ext uri="{BB962C8B-B14F-4D97-AF65-F5344CB8AC3E}">
        <p14:creationId xmlns:p14="http://schemas.microsoft.com/office/powerpoint/2010/main" val="42859981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753A42AC-55AF-49E3-97D4-32A0B2185EBD}"/>
              </a:ext>
            </a:extLst>
          </p:cNvPr>
          <p:cNvSpPr/>
          <p:nvPr userDrawn="1"/>
        </p:nvSpPr>
        <p:spPr>
          <a:xfrm>
            <a:off x="0" y="6421583"/>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 xmlns:a16="http://schemas.microsoft.com/office/drawing/2014/main"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pPr/>
              <a:t>3/22/2022</a:t>
            </a:fld>
            <a:endParaRPr lang="en-US"/>
          </a:p>
        </p:txBody>
      </p:sp>
      <p:sp>
        <p:nvSpPr>
          <p:cNvPr id="6" name="Slide Number Placeholder 5">
            <a:extLst>
              <a:ext uri="{FF2B5EF4-FFF2-40B4-BE49-F238E27FC236}">
                <a16:creationId xmlns="" xmlns:a16="http://schemas.microsoft.com/office/drawing/2014/main"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pPr/>
              <a:t>‹#›</a:t>
            </a:fld>
            <a:endParaRPr lang="en-US"/>
          </a:p>
        </p:txBody>
      </p:sp>
      <p:sp>
        <p:nvSpPr>
          <p:cNvPr id="9" name="Picture Placeholder 8">
            <a:extLst>
              <a:ext uri="{FF2B5EF4-FFF2-40B4-BE49-F238E27FC236}">
                <a16:creationId xmlns="" xmlns:a16="http://schemas.microsoft.com/office/drawing/2014/main" id="{4EB55AA5-14DE-4959-A2E1-FF9A66580101}"/>
              </a:ext>
            </a:extLst>
          </p:cNvPr>
          <p:cNvSpPr>
            <a:spLocks noGrp="1"/>
          </p:cNvSpPr>
          <p:nvPr>
            <p:ph type="pic" sz="quarter" idx="13"/>
          </p:nvPr>
        </p:nvSpPr>
        <p:spPr>
          <a:xfrm>
            <a:off x="5524346" y="-1279937"/>
            <a:ext cx="9003024" cy="8960272"/>
          </a:xfrm>
          <a:prstGeom prst="ellipse">
            <a:avLst/>
          </a:prstGeom>
        </p:spPr>
        <p:txBody>
          <a:bodyPr/>
          <a:lstStyle/>
          <a:p>
            <a:endParaRPr lang="en-US"/>
          </a:p>
        </p:txBody>
      </p:sp>
    </p:spTree>
    <p:extLst>
      <p:ext uri="{BB962C8B-B14F-4D97-AF65-F5344CB8AC3E}">
        <p14:creationId xmlns:p14="http://schemas.microsoft.com/office/powerpoint/2010/main" val="41159382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753A42AC-55AF-49E3-97D4-32A0B2185EBD}"/>
              </a:ext>
            </a:extLst>
          </p:cNvPr>
          <p:cNvSpPr/>
          <p:nvPr userDrawn="1"/>
        </p:nvSpPr>
        <p:spPr>
          <a:xfrm>
            <a:off x="0" y="6421583"/>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 xmlns:a16="http://schemas.microsoft.com/office/drawing/2014/main"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pPr/>
              <a:t>3/22/2022</a:t>
            </a:fld>
            <a:endParaRPr lang="en-US"/>
          </a:p>
        </p:txBody>
      </p:sp>
      <p:sp>
        <p:nvSpPr>
          <p:cNvPr id="6" name="Slide Number Placeholder 5">
            <a:extLst>
              <a:ext uri="{FF2B5EF4-FFF2-40B4-BE49-F238E27FC236}">
                <a16:creationId xmlns="" xmlns:a16="http://schemas.microsoft.com/office/drawing/2014/main"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pPr/>
              <a:t>‹#›</a:t>
            </a:fld>
            <a:endParaRPr lang="en-US"/>
          </a:p>
        </p:txBody>
      </p:sp>
      <p:sp>
        <p:nvSpPr>
          <p:cNvPr id="9" name="Picture Placeholder 8">
            <a:extLst>
              <a:ext uri="{FF2B5EF4-FFF2-40B4-BE49-F238E27FC236}">
                <a16:creationId xmlns="" xmlns:a16="http://schemas.microsoft.com/office/drawing/2014/main" id="{4EB55AA5-14DE-4959-A2E1-FF9A66580101}"/>
              </a:ext>
            </a:extLst>
          </p:cNvPr>
          <p:cNvSpPr>
            <a:spLocks noGrp="1"/>
          </p:cNvSpPr>
          <p:nvPr>
            <p:ph type="pic" sz="quarter" idx="13"/>
          </p:nvPr>
        </p:nvSpPr>
        <p:spPr>
          <a:xfrm>
            <a:off x="-2370403" y="-1279937"/>
            <a:ext cx="9003024" cy="8960272"/>
          </a:xfrm>
          <a:prstGeom prst="ellipse">
            <a:avLst/>
          </a:prstGeom>
        </p:spPr>
        <p:txBody>
          <a:bodyPr/>
          <a:lstStyle/>
          <a:p>
            <a:endParaRPr lang="en-US"/>
          </a:p>
        </p:txBody>
      </p:sp>
    </p:spTree>
    <p:extLst>
      <p:ext uri="{BB962C8B-B14F-4D97-AF65-F5344CB8AC3E}">
        <p14:creationId xmlns:p14="http://schemas.microsoft.com/office/powerpoint/2010/main" val="13219795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3" name="Picture Placeholder 2">
            <a:extLst>
              <a:ext uri="{FF2B5EF4-FFF2-40B4-BE49-F238E27FC236}">
                <a16:creationId xmlns="" xmlns:a16="http://schemas.microsoft.com/office/drawing/2014/main" id="{6218813A-F2D2-4834-BB38-C61DBC9ACFA2}"/>
              </a:ext>
            </a:extLst>
          </p:cNvPr>
          <p:cNvSpPr>
            <a:spLocks noGrp="1"/>
          </p:cNvSpPr>
          <p:nvPr>
            <p:ph type="pic" sz="quarter" idx="13"/>
          </p:nvPr>
        </p:nvSpPr>
        <p:spPr>
          <a:xfrm>
            <a:off x="0" y="0"/>
            <a:ext cx="12192000" cy="6858000"/>
          </a:xfrm>
        </p:spPr>
        <p:txBody>
          <a:bodyPr/>
          <a:lstStyle/>
          <a:p>
            <a:endParaRPr lang="en-US"/>
          </a:p>
        </p:txBody>
      </p:sp>
      <p:sp>
        <p:nvSpPr>
          <p:cNvPr id="7" name="Rectangle 6">
            <a:extLst>
              <a:ext uri="{FF2B5EF4-FFF2-40B4-BE49-F238E27FC236}">
                <a16:creationId xmlns="" xmlns:a16="http://schemas.microsoft.com/office/drawing/2014/main" id="{753A42AC-55AF-49E3-97D4-32A0B2185EBD}"/>
              </a:ext>
            </a:extLst>
          </p:cNvPr>
          <p:cNvSpPr/>
          <p:nvPr userDrawn="1"/>
        </p:nvSpPr>
        <p:spPr>
          <a:xfrm>
            <a:off x="0" y="6421583"/>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 xmlns:a16="http://schemas.microsoft.com/office/drawing/2014/main"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pPr/>
              <a:t>3/22/2022</a:t>
            </a:fld>
            <a:endParaRPr lang="en-US"/>
          </a:p>
        </p:txBody>
      </p:sp>
      <p:sp>
        <p:nvSpPr>
          <p:cNvPr id="6" name="Slide Number Placeholder 5">
            <a:extLst>
              <a:ext uri="{FF2B5EF4-FFF2-40B4-BE49-F238E27FC236}">
                <a16:creationId xmlns="" xmlns:a16="http://schemas.microsoft.com/office/drawing/2014/main"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pPr/>
              <a:t>‹#›</a:t>
            </a:fld>
            <a:endParaRPr lang="en-US"/>
          </a:p>
        </p:txBody>
      </p:sp>
    </p:spTree>
    <p:extLst>
      <p:ext uri="{BB962C8B-B14F-4D97-AF65-F5344CB8AC3E}">
        <p14:creationId xmlns:p14="http://schemas.microsoft.com/office/powerpoint/2010/main" val="5899128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083957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753A42AC-55AF-49E3-97D4-32A0B2185EBD}"/>
              </a:ext>
            </a:extLst>
          </p:cNvPr>
          <p:cNvSpPr/>
          <p:nvPr userDrawn="1"/>
        </p:nvSpPr>
        <p:spPr>
          <a:xfrm>
            <a:off x="0" y="6421583"/>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ate Placeholder 3">
            <a:extLst>
              <a:ext uri="{FF2B5EF4-FFF2-40B4-BE49-F238E27FC236}">
                <a16:creationId xmlns="" xmlns:a16="http://schemas.microsoft.com/office/drawing/2014/main"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solidFill>
                  <a:prstClr val="white"/>
                </a:solidFill>
              </a:rPr>
              <a:pPr/>
              <a:t>3/22/2022</a:t>
            </a:fld>
            <a:endParaRPr lang="en-US">
              <a:solidFill>
                <a:prstClr val="white"/>
              </a:solidFill>
            </a:endParaRPr>
          </a:p>
        </p:txBody>
      </p:sp>
      <p:sp>
        <p:nvSpPr>
          <p:cNvPr id="6" name="Slide Number Placeholder 5">
            <a:extLst>
              <a:ext uri="{FF2B5EF4-FFF2-40B4-BE49-F238E27FC236}">
                <a16:creationId xmlns="" xmlns:a16="http://schemas.microsoft.com/office/drawing/2014/main"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447963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753A42AC-55AF-49E3-97D4-32A0B2185EBD}"/>
              </a:ext>
            </a:extLst>
          </p:cNvPr>
          <p:cNvSpPr/>
          <p:nvPr userDrawn="1"/>
        </p:nvSpPr>
        <p:spPr>
          <a:xfrm>
            <a:off x="0" y="6421583"/>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ate Placeholder 3">
            <a:extLst>
              <a:ext uri="{FF2B5EF4-FFF2-40B4-BE49-F238E27FC236}">
                <a16:creationId xmlns="" xmlns:a16="http://schemas.microsoft.com/office/drawing/2014/main"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solidFill>
                  <a:prstClr val="white"/>
                </a:solidFill>
              </a:rPr>
              <a:pPr/>
              <a:t>3/22/2022</a:t>
            </a:fld>
            <a:endParaRPr lang="en-US">
              <a:solidFill>
                <a:prstClr val="white"/>
              </a:solidFill>
            </a:endParaRPr>
          </a:p>
        </p:txBody>
      </p:sp>
      <p:sp>
        <p:nvSpPr>
          <p:cNvPr id="6" name="Slide Number Placeholder 5">
            <a:extLst>
              <a:ext uri="{FF2B5EF4-FFF2-40B4-BE49-F238E27FC236}">
                <a16:creationId xmlns="" xmlns:a16="http://schemas.microsoft.com/office/drawing/2014/main"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solidFill>
                  <a:prstClr val="white"/>
                </a:solidFill>
              </a:rPr>
              <a:pPr/>
              <a:t>‹#›</a:t>
            </a:fld>
            <a:endParaRPr lang="en-US">
              <a:solidFill>
                <a:prstClr val="white"/>
              </a:solidFill>
            </a:endParaRPr>
          </a:p>
        </p:txBody>
      </p:sp>
      <p:sp>
        <p:nvSpPr>
          <p:cNvPr id="3" name="Picture Placeholder 2">
            <a:extLst>
              <a:ext uri="{FF2B5EF4-FFF2-40B4-BE49-F238E27FC236}">
                <a16:creationId xmlns="" xmlns:a16="http://schemas.microsoft.com/office/drawing/2014/main" id="{17E15E58-537D-4C98-8EA3-A062D085EA6C}"/>
              </a:ext>
            </a:extLst>
          </p:cNvPr>
          <p:cNvSpPr>
            <a:spLocks noGrp="1"/>
          </p:cNvSpPr>
          <p:nvPr>
            <p:ph type="pic" sz="quarter" idx="13"/>
          </p:nvPr>
        </p:nvSpPr>
        <p:spPr>
          <a:xfrm>
            <a:off x="0" y="0"/>
            <a:ext cx="12192000" cy="2889250"/>
          </a:xfrm>
        </p:spPr>
        <p:txBody>
          <a:bodyPr/>
          <a:lstStyle/>
          <a:p>
            <a:endParaRPr lang="en-US"/>
          </a:p>
        </p:txBody>
      </p:sp>
    </p:spTree>
    <p:extLst>
      <p:ext uri="{BB962C8B-B14F-4D97-AF65-F5344CB8AC3E}">
        <p14:creationId xmlns:p14="http://schemas.microsoft.com/office/powerpoint/2010/main" val="40196317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753A42AC-55AF-49E3-97D4-32A0B2185EBD}"/>
              </a:ext>
            </a:extLst>
          </p:cNvPr>
          <p:cNvSpPr/>
          <p:nvPr userDrawn="1"/>
        </p:nvSpPr>
        <p:spPr>
          <a:xfrm>
            <a:off x="0" y="6421583"/>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ate Placeholder 3">
            <a:extLst>
              <a:ext uri="{FF2B5EF4-FFF2-40B4-BE49-F238E27FC236}">
                <a16:creationId xmlns="" xmlns:a16="http://schemas.microsoft.com/office/drawing/2014/main"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solidFill>
                  <a:prstClr val="white"/>
                </a:solidFill>
              </a:rPr>
              <a:pPr/>
              <a:t>3/22/2022</a:t>
            </a:fld>
            <a:endParaRPr lang="en-US">
              <a:solidFill>
                <a:prstClr val="white"/>
              </a:solidFill>
            </a:endParaRPr>
          </a:p>
        </p:txBody>
      </p:sp>
      <p:sp>
        <p:nvSpPr>
          <p:cNvPr id="6" name="Slide Number Placeholder 5">
            <a:extLst>
              <a:ext uri="{FF2B5EF4-FFF2-40B4-BE49-F238E27FC236}">
                <a16:creationId xmlns="" xmlns:a16="http://schemas.microsoft.com/office/drawing/2014/main"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solidFill>
                  <a:prstClr val="white"/>
                </a:solidFill>
              </a:rPr>
              <a:pPr/>
              <a:t>‹#›</a:t>
            </a:fld>
            <a:endParaRPr lang="en-US">
              <a:solidFill>
                <a:prstClr val="white"/>
              </a:solidFill>
            </a:endParaRPr>
          </a:p>
        </p:txBody>
      </p:sp>
      <p:sp>
        <p:nvSpPr>
          <p:cNvPr id="3" name="Picture Placeholder 2">
            <a:extLst>
              <a:ext uri="{FF2B5EF4-FFF2-40B4-BE49-F238E27FC236}">
                <a16:creationId xmlns="" xmlns:a16="http://schemas.microsoft.com/office/drawing/2014/main" id="{17E15E58-537D-4C98-8EA3-A062D085EA6C}"/>
              </a:ext>
            </a:extLst>
          </p:cNvPr>
          <p:cNvSpPr>
            <a:spLocks noGrp="1"/>
          </p:cNvSpPr>
          <p:nvPr>
            <p:ph type="pic" sz="quarter" idx="13"/>
          </p:nvPr>
        </p:nvSpPr>
        <p:spPr>
          <a:xfrm>
            <a:off x="0" y="3522518"/>
            <a:ext cx="12192000" cy="2889250"/>
          </a:xfrm>
        </p:spPr>
        <p:txBody>
          <a:bodyPr/>
          <a:lstStyle/>
          <a:p>
            <a:endParaRPr lang="en-US"/>
          </a:p>
        </p:txBody>
      </p:sp>
    </p:spTree>
    <p:extLst>
      <p:ext uri="{BB962C8B-B14F-4D97-AF65-F5344CB8AC3E}">
        <p14:creationId xmlns:p14="http://schemas.microsoft.com/office/powerpoint/2010/main" val="8074726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753A42AC-55AF-49E3-97D4-32A0B2185EBD}"/>
              </a:ext>
            </a:extLst>
          </p:cNvPr>
          <p:cNvSpPr/>
          <p:nvPr userDrawn="1"/>
        </p:nvSpPr>
        <p:spPr>
          <a:xfrm>
            <a:off x="0" y="6421583"/>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ate Placeholder 3">
            <a:extLst>
              <a:ext uri="{FF2B5EF4-FFF2-40B4-BE49-F238E27FC236}">
                <a16:creationId xmlns="" xmlns:a16="http://schemas.microsoft.com/office/drawing/2014/main"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solidFill>
                  <a:prstClr val="white"/>
                </a:solidFill>
              </a:rPr>
              <a:pPr/>
              <a:t>3/22/2022</a:t>
            </a:fld>
            <a:endParaRPr lang="en-US">
              <a:solidFill>
                <a:prstClr val="white"/>
              </a:solidFill>
            </a:endParaRPr>
          </a:p>
        </p:txBody>
      </p:sp>
      <p:sp>
        <p:nvSpPr>
          <p:cNvPr id="6" name="Slide Number Placeholder 5">
            <a:extLst>
              <a:ext uri="{FF2B5EF4-FFF2-40B4-BE49-F238E27FC236}">
                <a16:creationId xmlns="" xmlns:a16="http://schemas.microsoft.com/office/drawing/2014/main"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solidFill>
                  <a:prstClr val="white"/>
                </a:solidFill>
              </a:rPr>
              <a:pPr/>
              <a:t>‹#›</a:t>
            </a:fld>
            <a:endParaRPr lang="en-US">
              <a:solidFill>
                <a:prstClr val="white"/>
              </a:solidFill>
            </a:endParaRPr>
          </a:p>
        </p:txBody>
      </p:sp>
      <p:sp>
        <p:nvSpPr>
          <p:cNvPr id="11" name="Picture Placeholder 2">
            <a:extLst>
              <a:ext uri="{FF2B5EF4-FFF2-40B4-BE49-F238E27FC236}">
                <a16:creationId xmlns="" xmlns:a16="http://schemas.microsoft.com/office/drawing/2014/main" id="{B11516DE-8A6B-4C8F-A98C-39F281226758}"/>
              </a:ext>
            </a:extLst>
          </p:cNvPr>
          <p:cNvSpPr>
            <a:spLocks noGrp="1"/>
          </p:cNvSpPr>
          <p:nvPr>
            <p:ph type="pic" sz="quarter" idx="16"/>
          </p:nvPr>
        </p:nvSpPr>
        <p:spPr>
          <a:xfrm>
            <a:off x="6099463" y="0"/>
            <a:ext cx="6092537" cy="3190009"/>
          </a:xfrm>
        </p:spPr>
        <p:txBody>
          <a:bodyPr/>
          <a:lstStyle/>
          <a:p>
            <a:endParaRPr lang="en-US"/>
          </a:p>
        </p:txBody>
      </p:sp>
      <p:sp>
        <p:nvSpPr>
          <p:cNvPr id="12" name="Picture Placeholder 2">
            <a:extLst>
              <a:ext uri="{FF2B5EF4-FFF2-40B4-BE49-F238E27FC236}">
                <a16:creationId xmlns="" xmlns:a16="http://schemas.microsoft.com/office/drawing/2014/main" id="{998F8427-B331-4C86-B24B-FA9595ACAB71}"/>
              </a:ext>
            </a:extLst>
          </p:cNvPr>
          <p:cNvSpPr>
            <a:spLocks noGrp="1"/>
          </p:cNvSpPr>
          <p:nvPr>
            <p:ph type="pic" sz="quarter" idx="17"/>
          </p:nvPr>
        </p:nvSpPr>
        <p:spPr>
          <a:xfrm>
            <a:off x="0" y="3196936"/>
            <a:ext cx="6089073" cy="3207326"/>
          </a:xfrm>
        </p:spPr>
        <p:txBody>
          <a:bodyPr/>
          <a:lstStyle/>
          <a:p>
            <a:endParaRPr lang="en-US"/>
          </a:p>
        </p:txBody>
      </p:sp>
    </p:spTree>
    <p:extLst>
      <p:ext uri="{BB962C8B-B14F-4D97-AF65-F5344CB8AC3E}">
        <p14:creationId xmlns:p14="http://schemas.microsoft.com/office/powerpoint/2010/main" val="39035004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753A42AC-55AF-49E3-97D4-32A0B2185EBD}"/>
              </a:ext>
            </a:extLst>
          </p:cNvPr>
          <p:cNvSpPr/>
          <p:nvPr userDrawn="1"/>
        </p:nvSpPr>
        <p:spPr>
          <a:xfrm>
            <a:off x="0" y="6421583"/>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ate Placeholder 3">
            <a:extLst>
              <a:ext uri="{FF2B5EF4-FFF2-40B4-BE49-F238E27FC236}">
                <a16:creationId xmlns="" xmlns:a16="http://schemas.microsoft.com/office/drawing/2014/main"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solidFill>
                  <a:prstClr val="white"/>
                </a:solidFill>
              </a:rPr>
              <a:pPr/>
              <a:t>3/22/2022</a:t>
            </a:fld>
            <a:endParaRPr lang="en-US">
              <a:solidFill>
                <a:prstClr val="white"/>
              </a:solidFill>
            </a:endParaRPr>
          </a:p>
        </p:txBody>
      </p:sp>
      <p:sp>
        <p:nvSpPr>
          <p:cNvPr id="6" name="Slide Number Placeholder 5">
            <a:extLst>
              <a:ext uri="{FF2B5EF4-FFF2-40B4-BE49-F238E27FC236}">
                <a16:creationId xmlns="" xmlns:a16="http://schemas.microsoft.com/office/drawing/2014/main"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solidFill>
                  <a:prstClr val="white"/>
                </a:solidFill>
              </a:rPr>
              <a:pPr/>
              <a:t>‹#›</a:t>
            </a:fld>
            <a:endParaRPr lang="en-US">
              <a:solidFill>
                <a:prstClr val="white"/>
              </a:solidFill>
            </a:endParaRPr>
          </a:p>
        </p:txBody>
      </p:sp>
      <p:sp>
        <p:nvSpPr>
          <p:cNvPr id="8" name="Picture Placeholder 2">
            <a:extLst>
              <a:ext uri="{FF2B5EF4-FFF2-40B4-BE49-F238E27FC236}">
                <a16:creationId xmlns="" xmlns:a16="http://schemas.microsoft.com/office/drawing/2014/main" id="{56B02134-4242-46B1-90EF-574B1C37F5F5}"/>
              </a:ext>
            </a:extLst>
          </p:cNvPr>
          <p:cNvSpPr>
            <a:spLocks noGrp="1"/>
          </p:cNvSpPr>
          <p:nvPr>
            <p:ph type="pic" sz="quarter" idx="13"/>
          </p:nvPr>
        </p:nvSpPr>
        <p:spPr>
          <a:xfrm>
            <a:off x="0" y="0"/>
            <a:ext cx="6089073" cy="6411191"/>
          </a:xfrm>
        </p:spPr>
        <p:txBody>
          <a:bodyPr/>
          <a:lstStyle/>
          <a:p>
            <a:endParaRPr lang="en-US"/>
          </a:p>
        </p:txBody>
      </p:sp>
    </p:spTree>
    <p:extLst>
      <p:ext uri="{BB962C8B-B14F-4D97-AF65-F5344CB8AC3E}">
        <p14:creationId xmlns:p14="http://schemas.microsoft.com/office/powerpoint/2010/main" val="844389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753A42AC-55AF-49E3-97D4-32A0B2185EBD}"/>
              </a:ext>
            </a:extLst>
          </p:cNvPr>
          <p:cNvSpPr/>
          <p:nvPr userDrawn="1"/>
        </p:nvSpPr>
        <p:spPr>
          <a:xfrm>
            <a:off x="0" y="6421583"/>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ate Placeholder 3">
            <a:extLst>
              <a:ext uri="{FF2B5EF4-FFF2-40B4-BE49-F238E27FC236}">
                <a16:creationId xmlns="" xmlns:a16="http://schemas.microsoft.com/office/drawing/2014/main"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solidFill>
                  <a:prstClr val="white"/>
                </a:solidFill>
              </a:rPr>
              <a:pPr/>
              <a:t>3/22/2022</a:t>
            </a:fld>
            <a:endParaRPr lang="en-US">
              <a:solidFill>
                <a:prstClr val="white"/>
              </a:solidFill>
            </a:endParaRPr>
          </a:p>
        </p:txBody>
      </p:sp>
      <p:sp>
        <p:nvSpPr>
          <p:cNvPr id="6" name="Slide Number Placeholder 5">
            <a:extLst>
              <a:ext uri="{FF2B5EF4-FFF2-40B4-BE49-F238E27FC236}">
                <a16:creationId xmlns="" xmlns:a16="http://schemas.microsoft.com/office/drawing/2014/main"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solidFill>
                  <a:prstClr val="white"/>
                </a:solidFill>
              </a:rPr>
              <a:pPr/>
              <a:t>‹#›</a:t>
            </a:fld>
            <a:endParaRPr lang="en-US">
              <a:solidFill>
                <a:prstClr val="white"/>
              </a:solidFill>
            </a:endParaRPr>
          </a:p>
        </p:txBody>
      </p:sp>
      <p:sp>
        <p:nvSpPr>
          <p:cNvPr id="8" name="Picture Placeholder 2">
            <a:extLst>
              <a:ext uri="{FF2B5EF4-FFF2-40B4-BE49-F238E27FC236}">
                <a16:creationId xmlns="" xmlns:a16="http://schemas.microsoft.com/office/drawing/2014/main" id="{56B02134-4242-46B1-90EF-574B1C37F5F5}"/>
              </a:ext>
            </a:extLst>
          </p:cNvPr>
          <p:cNvSpPr>
            <a:spLocks noGrp="1"/>
          </p:cNvSpPr>
          <p:nvPr>
            <p:ph type="pic" sz="quarter" idx="13"/>
          </p:nvPr>
        </p:nvSpPr>
        <p:spPr>
          <a:xfrm>
            <a:off x="6102927" y="0"/>
            <a:ext cx="6089073" cy="6411191"/>
          </a:xfrm>
        </p:spPr>
        <p:txBody>
          <a:bodyPr/>
          <a:lstStyle/>
          <a:p>
            <a:endParaRPr lang="en-US"/>
          </a:p>
        </p:txBody>
      </p:sp>
    </p:spTree>
    <p:extLst>
      <p:ext uri="{BB962C8B-B14F-4D97-AF65-F5344CB8AC3E}">
        <p14:creationId xmlns:p14="http://schemas.microsoft.com/office/powerpoint/2010/main" val="36219136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753A42AC-55AF-49E3-97D4-32A0B2185EBD}"/>
              </a:ext>
            </a:extLst>
          </p:cNvPr>
          <p:cNvSpPr/>
          <p:nvPr userDrawn="1"/>
        </p:nvSpPr>
        <p:spPr>
          <a:xfrm>
            <a:off x="0" y="6421583"/>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 xmlns:a16="http://schemas.microsoft.com/office/drawing/2014/main"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pPr/>
              <a:t>3/22/2022</a:t>
            </a:fld>
            <a:endParaRPr lang="en-US"/>
          </a:p>
        </p:txBody>
      </p:sp>
      <p:sp>
        <p:nvSpPr>
          <p:cNvPr id="6" name="Slide Number Placeholder 5">
            <a:extLst>
              <a:ext uri="{FF2B5EF4-FFF2-40B4-BE49-F238E27FC236}">
                <a16:creationId xmlns="" xmlns:a16="http://schemas.microsoft.com/office/drawing/2014/main"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pPr/>
              <a:t>‹#›</a:t>
            </a:fld>
            <a:endParaRPr lang="en-US"/>
          </a:p>
        </p:txBody>
      </p:sp>
      <p:sp>
        <p:nvSpPr>
          <p:cNvPr id="3" name="Picture Placeholder 2">
            <a:extLst>
              <a:ext uri="{FF2B5EF4-FFF2-40B4-BE49-F238E27FC236}">
                <a16:creationId xmlns="" xmlns:a16="http://schemas.microsoft.com/office/drawing/2014/main" id="{17E15E58-537D-4C98-8EA3-A062D085EA6C}"/>
              </a:ext>
            </a:extLst>
          </p:cNvPr>
          <p:cNvSpPr>
            <a:spLocks noGrp="1"/>
          </p:cNvSpPr>
          <p:nvPr>
            <p:ph type="pic" sz="quarter" idx="13"/>
          </p:nvPr>
        </p:nvSpPr>
        <p:spPr>
          <a:xfrm>
            <a:off x="0" y="0"/>
            <a:ext cx="12192000" cy="2889250"/>
          </a:xfrm>
        </p:spPr>
        <p:txBody>
          <a:bodyPr/>
          <a:lstStyle/>
          <a:p>
            <a:endParaRPr lang="en-US"/>
          </a:p>
        </p:txBody>
      </p:sp>
    </p:spTree>
    <p:extLst>
      <p:ext uri="{BB962C8B-B14F-4D97-AF65-F5344CB8AC3E}">
        <p14:creationId xmlns:p14="http://schemas.microsoft.com/office/powerpoint/2010/main" val="2211127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9" name="Picture Placeholder 2">
            <a:extLst>
              <a:ext uri="{FF2B5EF4-FFF2-40B4-BE49-F238E27FC236}">
                <a16:creationId xmlns="" xmlns:a16="http://schemas.microsoft.com/office/drawing/2014/main" id="{0C9166B4-FB56-41F2-BD69-25C4D3C04A2F}"/>
              </a:ext>
            </a:extLst>
          </p:cNvPr>
          <p:cNvSpPr>
            <a:spLocks noGrp="1"/>
          </p:cNvSpPr>
          <p:nvPr>
            <p:ph type="pic" sz="quarter" idx="13"/>
          </p:nvPr>
        </p:nvSpPr>
        <p:spPr>
          <a:xfrm>
            <a:off x="6151418" y="0"/>
            <a:ext cx="6040582" cy="6858000"/>
          </a:xfrm>
        </p:spPr>
        <p:txBody>
          <a:bodyPr/>
          <a:lstStyle/>
          <a:p>
            <a:endParaRPr lang="en-US"/>
          </a:p>
        </p:txBody>
      </p:sp>
      <p:sp>
        <p:nvSpPr>
          <p:cNvPr id="2" name="Rectangle 1">
            <a:extLst>
              <a:ext uri="{FF2B5EF4-FFF2-40B4-BE49-F238E27FC236}">
                <a16:creationId xmlns="" xmlns:a16="http://schemas.microsoft.com/office/drawing/2014/main" id="{A349463A-7960-4B91-ACE1-F268D3F48A05}"/>
              </a:ext>
            </a:extLst>
          </p:cNvPr>
          <p:cNvSpPr/>
          <p:nvPr userDrawn="1"/>
        </p:nvSpPr>
        <p:spPr>
          <a:xfrm>
            <a:off x="-1" y="0"/>
            <a:ext cx="6161809" cy="6858000"/>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a:extLst>
              <a:ext uri="{FF2B5EF4-FFF2-40B4-BE49-F238E27FC236}">
                <a16:creationId xmlns="" xmlns:a16="http://schemas.microsoft.com/office/drawing/2014/main" id="{753A42AC-55AF-49E3-97D4-32A0B2185EBD}"/>
              </a:ext>
            </a:extLst>
          </p:cNvPr>
          <p:cNvSpPr/>
          <p:nvPr userDrawn="1"/>
        </p:nvSpPr>
        <p:spPr>
          <a:xfrm>
            <a:off x="0" y="6421583"/>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ate Placeholder 3">
            <a:extLst>
              <a:ext uri="{FF2B5EF4-FFF2-40B4-BE49-F238E27FC236}">
                <a16:creationId xmlns="" xmlns:a16="http://schemas.microsoft.com/office/drawing/2014/main"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solidFill>
                  <a:prstClr val="white"/>
                </a:solidFill>
              </a:rPr>
              <a:pPr/>
              <a:t>3/22/2022</a:t>
            </a:fld>
            <a:endParaRPr lang="en-US">
              <a:solidFill>
                <a:prstClr val="white"/>
              </a:solidFill>
            </a:endParaRPr>
          </a:p>
        </p:txBody>
      </p:sp>
      <p:sp>
        <p:nvSpPr>
          <p:cNvPr id="6" name="Slide Number Placeholder 5">
            <a:extLst>
              <a:ext uri="{FF2B5EF4-FFF2-40B4-BE49-F238E27FC236}">
                <a16:creationId xmlns="" xmlns:a16="http://schemas.microsoft.com/office/drawing/2014/main"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7808233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8" name="Picture Placeholder 2">
            <a:extLst>
              <a:ext uri="{FF2B5EF4-FFF2-40B4-BE49-F238E27FC236}">
                <a16:creationId xmlns="" xmlns:a16="http://schemas.microsoft.com/office/drawing/2014/main" id="{8AF366F8-ABED-43BE-9055-1520AC7016E0}"/>
              </a:ext>
            </a:extLst>
          </p:cNvPr>
          <p:cNvSpPr>
            <a:spLocks noGrp="1"/>
          </p:cNvSpPr>
          <p:nvPr>
            <p:ph type="pic" sz="quarter" idx="13"/>
          </p:nvPr>
        </p:nvSpPr>
        <p:spPr>
          <a:xfrm>
            <a:off x="0" y="0"/>
            <a:ext cx="6040582" cy="6858000"/>
          </a:xfrm>
        </p:spPr>
        <p:txBody>
          <a:bodyPr/>
          <a:lstStyle/>
          <a:p>
            <a:endParaRPr lang="en-US"/>
          </a:p>
        </p:txBody>
      </p:sp>
      <p:sp>
        <p:nvSpPr>
          <p:cNvPr id="2" name="Rectangle 1">
            <a:extLst>
              <a:ext uri="{FF2B5EF4-FFF2-40B4-BE49-F238E27FC236}">
                <a16:creationId xmlns="" xmlns:a16="http://schemas.microsoft.com/office/drawing/2014/main" id="{A349463A-7960-4B91-ACE1-F268D3F48A05}"/>
              </a:ext>
            </a:extLst>
          </p:cNvPr>
          <p:cNvSpPr/>
          <p:nvPr userDrawn="1"/>
        </p:nvSpPr>
        <p:spPr>
          <a:xfrm>
            <a:off x="6030191" y="0"/>
            <a:ext cx="6161809" cy="6858000"/>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a:extLst>
              <a:ext uri="{FF2B5EF4-FFF2-40B4-BE49-F238E27FC236}">
                <a16:creationId xmlns="" xmlns:a16="http://schemas.microsoft.com/office/drawing/2014/main" id="{753A42AC-55AF-49E3-97D4-32A0B2185EBD}"/>
              </a:ext>
            </a:extLst>
          </p:cNvPr>
          <p:cNvSpPr/>
          <p:nvPr userDrawn="1"/>
        </p:nvSpPr>
        <p:spPr>
          <a:xfrm>
            <a:off x="0" y="6421583"/>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ate Placeholder 3">
            <a:extLst>
              <a:ext uri="{FF2B5EF4-FFF2-40B4-BE49-F238E27FC236}">
                <a16:creationId xmlns="" xmlns:a16="http://schemas.microsoft.com/office/drawing/2014/main"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solidFill>
                  <a:prstClr val="white"/>
                </a:solidFill>
              </a:rPr>
              <a:pPr/>
              <a:t>3/22/2022</a:t>
            </a:fld>
            <a:endParaRPr lang="en-US">
              <a:solidFill>
                <a:prstClr val="white"/>
              </a:solidFill>
            </a:endParaRPr>
          </a:p>
        </p:txBody>
      </p:sp>
      <p:sp>
        <p:nvSpPr>
          <p:cNvPr id="6" name="Slide Number Placeholder 5">
            <a:extLst>
              <a:ext uri="{FF2B5EF4-FFF2-40B4-BE49-F238E27FC236}">
                <a16:creationId xmlns="" xmlns:a16="http://schemas.microsoft.com/office/drawing/2014/main"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7124010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2" name="Rectangle 11">
            <a:extLst>
              <a:ext uri="{FF2B5EF4-FFF2-40B4-BE49-F238E27FC236}">
                <a16:creationId xmlns="" xmlns:a16="http://schemas.microsoft.com/office/drawing/2014/main" id="{54DC0C61-3A02-49D1-BAFB-F9EEC03ADDB1}"/>
              </a:ext>
            </a:extLst>
          </p:cNvPr>
          <p:cNvSpPr/>
          <p:nvPr userDrawn="1"/>
        </p:nvSpPr>
        <p:spPr>
          <a:xfrm>
            <a:off x="7741227" y="0"/>
            <a:ext cx="4450773" cy="6858000"/>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a:extLst>
              <a:ext uri="{FF2B5EF4-FFF2-40B4-BE49-F238E27FC236}">
                <a16:creationId xmlns="" xmlns:a16="http://schemas.microsoft.com/office/drawing/2014/main" id="{753A42AC-55AF-49E3-97D4-32A0B2185EBD}"/>
              </a:ext>
            </a:extLst>
          </p:cNvPr>
          <p:cNvSpPr/>
          <p:nvPr userDrawn="1"/>
        </p:nvSpPr>
        <p:spPr>
          <a:xfrm>
            <a:off x="0" y="6421583"/>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ate Placeholder 3">
            <a:extLst>
              <a:ext uri="{FF2B5EF4-FFF2-40B4-BE49-F238E27FC236}">
                <a16:creationId xmlns="" xmlns:a16="http://schemas.microsoft.com/office/drawing/2014/main"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solidFill>
                  <a:prstClr val="white"/>
                </a:solidFill>
              </a:rPr>
              <a:pPr/>
              <a:t>3/22/2022</a:t>
            </a:fld>
            <a:endParaRPr lang="en-US">
              <a:solidFill>
                <a:prstClr val="white"/>
              </a:solidFill>
            </a:endParaRPr>
          </a:p>
        </p:txBody>
      </p:sp>
      <p:sp>
        <p:nvSpPr>
          <p:cNvPr id="6" name="Slide Number Placeholder 5">
            <a:extLst>
              <a:ext uri="{FF2B5EF4-FFF2-40B4-BE49-F238E27FC236}">
                <a16:creationId xmlns="" xmlns:a16="http://schemas.microsoft.com/office/drawing/2014/main"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solidFill>
                  <a:prstClr val="white"/>
                </a:solidFill>
              </a:rPr>
              <a:pPr/>
              <a:t>‹#›</a:t>
            </a:fld>
            <a:endParaRPr lang="en-US">
              <a:solidFill>
                <a:prstClr val="white"/>
              </a:solidFill>
            </a:endParaRPr>
          </a:p>
        </p:txBody>
      </p:sp>
      <p:sp>
        <p:nvSpPr>
          <p:cNvPr id="9" name="Picture Placeholder 8">
            <a:extLst>
              <a:ext uri="{FF2B5EF4-FFF2-40B4-BE49-F238E27FC236}">
                <a16:creationId xmlns="" xmlns:a16="http://schemas.microsoft.com/office/drawing/2014/main" id="{4EB55AA5-14DE-4959-A2E1-FF9A66580101}"/>
              </a:ext>
            </a:extLst>
          </p:cNvPr>
          <p:cNvSpPr>
            <a:spLocks noGrp="1"/>
          </p:cNvSpPr>
          <p:nvPr>
            <p:ph type="pic" sz="quarter" idx="13"/>
          </p:nvPr>
        </p:nvSpPr>
        <p:spPr>
          <a:xfrm>
            <a:off x="5292526" y="693992"/>
            <a:ext cx="5036330" cy="5012414"/>
          </a:xfrm>
          <a:prstGeom prst="ellipse">
            <a:avLst/>
          </a:prstGeom>
        </p:spPr>
        <p:txBody>
          <a:bodyPr/>
          <a:lstStyle/>
          <a:p>
            <a:endParaRPr lang="en-US"/>
          </a:p>
        </p:txBody>
      </p:sp>
    </p:spTree>
    <p:extLst>
      <p:ext uri="{BB962C8B-B14F-4D97-AF65-F5344CB8AC3E}">
        <p14:creationId xmlns:p14="http://schemas.microsoft.com/office/powerpoint/2010/main" val="27456676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753A42AC-55AF-49E3-97D4-32A0B2185EBD}"/>
              </a:ext>
            </a:extLst>
          </p:cNvPr>
          <p:cNvSpPr/>
          <p:nvPr userDrawn="1"/>
        </p:nvSpPr>
        <p:spPr>
          <a:xfrm>
            <a:off x="0" y="6421583"/>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ate Placeholder 3">
            <a:extLst>
              <a:ext uri="{FF2B5EF4-FFF2-40B4-BE49-F238E27FC236}">
                <a16:creationId xmlns="" xmlns:a16="http://schemas.microsoft.com/office/drawing/2014/main"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solidFill>
                  <a:prstClr val="white"/>
                </a:solidFill>
              </a:rPr>
              <a:pPr/>
              <a:t>3/22/2022</a:t>
            </a:fld>
            <a:endParaRPr lang="en-US">
              <a:solidFill>
                <a:prstClr val="white"/>
              </a:solidFill>
            </a:endParaRPr>
          </a:p>
        </p:txBody>
      </p:sp>
      <p:sp>
        <p:nvSpPr>
          <p:cNvPr id="6" name="Slide Number Placeholder 5">
            <a:extLst>
              <a:ext uri="{FF2B5EF4-FFF2-40B4-BE49-F238E27FC236}">
                <a16:creationId xmlns="" xmlns:a16="http://schemas.microsoft.com/office/drawing/2014/main"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solidFill>
                  <a:prstClr val="white"/>
                </a:solidFill>
              </a:rPr>
              <a:pPr/>
              <a:t>‹#›</a:t>
            </a:fld>
            <a:endParaRPr lang="en-US">
              <a:solidFill>
                <a:prstClr val="white"/>
              </a:solidFill>
            </a:endParaRPr>
          </a:p>
        </p:txBody>
      </p:sp>
      <p:sp>
        <p:nvSpPr>
          <p:cNvPr id="9" name="Picture Placeholder 8">
            <a:extLst>
              <a:ext uri="{FF2B5EF4-FFF2-40B4-BE49-F238E27FC236}">
                <a16:creationId xmlns="" xmlns:a16="http://schemas.microsoft.com/office/drawing/2014/main" id="{4EB55AA5-14DE-4959-A2E1-FF9A66580101}"/>
              </a:ext>
            </a:extLst>
          </p:cNvPr>
          <p:cNvSpPr>
            <a:spLocks noGrp="1"/>
          </p:cNvSpPr>
          <p:nvPr>
            <p:ph type="pic" sz="quarter" idx="13"/>
          </p:nvPr>
        </p:nvSpPr>
        <p:spPr>
          <a:xfrm>
            <a:off x="5524346" y="-1279937"/>
            <a:ext cx="9003024" cy="8960272"/>
          </a:xfrm>
          <a:prstGeom prst="ellipse">
            <a:avLst/>
          </a:prstGeom>
        </p:spPr>
        <p:txBody>
          <a:bodyPr/>
          <a:lstStyle/>
          <a:p>
            <a:endParaRPr lang="en-US"/>
          </a:p>
        </p:txBody>
      </p:sp>
    </p:spTree>
    <p:extLst>
      <p:ext uri="{BB962C8B-B14F-4D97-AF65-F5344CB8AC3E}">
        <p14:creationId xmlns:p14="http://schemas.microsoft.com/office/powerpoint/2010/main" val="20581869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753A42AC-55AF-49E3-97D4-32A0B2185EBD}"/>
              </a:ext>
            </a:extLst>
          </p:cNvPr>
          <p:cNvSpPr/>
          <p:nvPr userDrawn="1"/>
        </p:nvSpPr>
        <p:spPr>
          <a:xfrm>
            <a:off x="0" y="6421583"/>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ate Placeholder 3">
            <a:extLst>
              <a:ext uri="{FF2B5EF4-FFF2-40B4-BE49-F238E27FC236}">
                <a16:creationId xmlns="" xmlns:a16="http://schemas.microsoft.com/office/drawing/2014/main"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solidFill>
                  <a:prstClr val="white"/>
                </a:solidFill>
              </a:rPr>
              <a:pPr/>
              <a:t>3/22/2022</a:t>
            </a:fld>
            <a:endParaRPr lang="en-US">
              <a:solidFill>
                <a:prstClr val="white"/>
              </a:solidFill>
            </a:endParaRPr>
          </a:p>
        </p:txBody>
      </p:sp>
      <p:sp>
        <p:nvSpPr>
          <p:cNvPr id="6" name="Slide Number Placeholder 5">
            <a:extLst>
              <a:ext uri="{FF2B5EF4-FFF2-40B4-BE49-F238E27FC236}">
                <a16:creationId xmlns="" xmlns:a16="http://schemas.microsoft.com/office/drawing/2014/main"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solidFill>
                  <a:prstClr val="white"/>
                </a:solidFill>
              </a:rPr>
              <a:pPr/>
              <a:t>‹#›</a:t>
            </a:fld>
            <a:endParaRPr lang="en-US">
              <a:solidFill>
                <a:prstClr val="white"/>
              </a:solidFill>
            </a:endParaRPr>
          </a:p>
        </p:txBody>
      </p:sp>
      <p:sp>
        <p:nvSpPr>
          <p:cNvPr id="9" name="Picture Placeholder 8">
            <a:extLst>
              <a:ext uri="{FF2B5EF4-FFF2-40B4-BE49-F238E27FC236}">
                <a16:creationId xmlns="" xmlns:a16="http://schemas.microsoft.com/office/drawing/2014/main" id="{4EB55AA5-14DE-4959-A2E1-FF9A66580101}"/>
              </a:ext>
            </a:extLst>
          </p:cNvPr>
          <p:cNvSpPr>
            <a:spLocks noGrp="1"/>
          </p:cNvSpPr>
          <p:nvPr>
            <p:ph type="pic" sz="quarter" idx="13"/>
          </p:nvPr>
        </p:nvSpPr>
        <p:spPr>
          <a:xfrm>
            <a:off x="-2370403" y="-1279937"/>
            <a:ext cx="9003024" cy="8960272"/>
          </a:xfrm>
          <a:prstGeom prst="ellipse">
            <a:avLst/>
          </a:prstGeom>
        </p:spPr>
        <p:txBody>
          <a:bodyPr/>
          <a:lstStyle/>
          <a:p>
            <a:endParaRPr lang="en-US"/>
          </a:p>
        </p:txBody>
      </p:sp>
    </p:spTree>
    <p:extLst>
      <p:ext uri="{BB962C8B-B14F-4D97-AF65-F5344CB8AC3E}">
        <p14:creationId xmlns:p14="http://schemas.microsoft.com/office/powerpoint/2010/main" val="353989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3" name="Picture Placeholder 2">
            <a:extLst>
              <a:ext uri="{FF2B5EF4-FFF2-40B4-BE49-F238E27FC236}">
                <a16:creationId xmlns="" xmlns:a16="http://schemas.microsoft.com/office/drawing/2014/main" id="{6218813A-F2D2-4834-BB38-C61DBC9ACFA2}"/>
              </a:ext>
            </a:extLst>
          </p:cNvPr>
          <p:cNvSpPr>
            <a:spLocks noGrp="1"/>
          </p:cNvSpPr>
          <p:nvPr>
            <p:ph type="pic" sz="quarter" idx="13"/>
          </p:nvPr>
        </p:nvSpPr>
        <p:spPr>
          <a:xfrm>
            <a:off x="0" y="0"/>
            <a:ext cx="12192000" cy="6858000"/>
          </a:xfrm>
        </p:spPr>
        <p:txBody>
          <a:bodyPr/>
          <a:lstStyle/>
          <a:p>
            <a:endParaRPr lang="en-US"/>
          </a:p>
        </p:txBody>
      </p:sp>
      <p:sp>
        <p:nvSpPr>
          <p:cNvPr id="7" name="Rectangle 6">
            <a:extLst>
              <a:ext uri="{FF2B5EF4-FFF2-40B4-BE49-F238E27FC236}">
                <a16:creationId xmlns="" xmlns:a16="http://schemas.microsoft.com/office/drawing/2014/main" id="{753A42AC-55AF-49E3-97D4-32A0B2185EBD}"/>
              </a:ext>
            </a:extLst>
          </p:cNvPr>
          <p:cNvSpPr/>
          <p:nvPr userDrawn="1"/>
        </p:nvSpPr>
        <p:spPr>
          <a:xfrm>
            <a:off x="0" y="6421583"/>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ate Placeholder 3">
            <a:extLst>
              <a:ext uri="{FF2B5EF4-FFF2-40B4-BE49-F238E27FC236}">
                <a16:creationId xmlns="" xmlns:a16="http://schemas.microsoft.com/office/drawing/2014/main"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solidFill>
                  <a:prstClr val="white"/>
                </a:solidFill>
              </a:rPr>
              <a:pPr/>
              <a:t>3/22/2022</a:t>
            </a:fld>
            <a:endParaRPr lang="en-US">
              <a:solidFill>
                <a:prstClr val="white"/>
              </a:solidFill>
            </a:endParaRPr>
          </a:p>
        </p:txBody>
      </p:sp>
      <p:sp>
        <p:nvSpPr>
          <p:cNvPr id="6" name="Slide Number Placeholder 5">
            <a:extLst>
              <a:ext uri="{FF2B5EF4-FFF2-40B4-BE49-F238E27FC236}">
                <a16:creationId xmlns="" xmlns:a16="http://schemas.microsoft.com/office/drawing/2014/main"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7614530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91995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753A42AC-55AF-49E3-97D4-32A0B2185EBD}"/>
              </a:ext>
            </a:extLst>
          </p:cNvPr>
          <p:cNvSpPr/>
          <p:nvPr userDrawn="1"/>
        </p:nvSpPr>
        <p:spPr>
          <a:xfrm>
            <a:off x="0" y="6421583"/>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ate Placeholder 3">
            <a:extLst>
              <a:ext uri="{FF2B5EF4-FFF2-40B4-BE49-F238E27FC236}">
                <a16:creationId xmlns="" xmlns:a16="http://schemas.microsoft.com/office/drawing/2014/main"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solidFill>
                  <a:prstClr val="white"/>
                </a:solidFill>
              </a:rPr>
              <a:pPr/>
              <a:t>3/22/2022</a:t>
            </a:fld>
            <a:endParaRPr lang="en-US">
              <a:solidFill>
                <a:prstClr val="white"/>
              </a:solidFill>
            </a:endParaRPr>
          </a:p>
        </p:txBody>
      </p:sp>
      <p:sp>
        <p:nvSpPr>
          <p:cNvPr id="6" name="Slide Number Placeholder 5">
            <a:extLst>
              <a:ext uri="{FF2B5EF4-FFF2-40B4-BE49-F238E27FC236}">
                <a16:creationId xmlns="" xmlns:a16="http://schemas.microsoft.com/office/drawing/2014/main"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3794603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753A42AC-55AF-49E3-97D4-32A0B2185EBD}"/>
              </a:ext>
            </a:extLst>
          </p:cNvPr>
          <p:cNvSpPr/>
          <p:nvPr userDrawn="1"/>
        </p:nvSpPr>
        <p:spPr>
          <a:xfrm>
            <a:off x="0" y="6421583"/>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ate Placeholder 3">
            <a:extLst>
              <a:ext uri="{FF2B5EF4-FFF2-40B4-BE49-F238E27FC236}">
                <a16:creationId xmlns="" xmlns:a16="http://schemas.microsoft.com/office/drawing/2014/main"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solidFill>
                  <a:prstClr val="white"/>
                </a:solidFill>
              </a:rPr>
              <a:pPr/>
              <a:t>3/22/2022</a:t>
            </a:fld>
            <a:endParaRPr lang="en-US">
              <a:solidFill>
                <a:prstClr val="white"/>
              </a:solidFill>
            </a:endParaRPr>
          </a:p>
        </p:txBody>
      </p:sp>
      <p:sp>
        <p:nvSpPr>
          <p:cNvPr id="6" name="Slide Number Placeholder 5">
            <a:extLst>
              <a:ext uri="{FF2B5EF4-FFF2-40B4-BE49-F238E27FC236}">
                <a16:creationId xmlns="" xmlns:a16="http://schemas.microsoft.com/office/drawing/2014/main"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solidFill>
                  <a:prstClr val="white"/>
                </a:solidFill>
              </a:rPr>
              <a:pPr/>
              <a:t>‹#›</a:t>
            </a:fld>
            <a:endParaRPr lang="en-US">
              <a:solidFill>
                <a:prstClr val="white"/>
              </a:solidFill>
            </a:endParaRPr>
          </a:p>
        </p:txBody>
      </p:sp>
      <p:sp>
        <p:nvSpPr>
          <p:cNvPr id="3" name="Picture Placeholder 2">
            <a:extLst>
              <a:ext uri="{FF2B5EF4-FFF2-40B4-BE49-F238E27FC236}">
                <a16:creationId xmlns="" xmlns:a16="http://schemas.microsoft.com/office/drawing/2014/main" id="{17E15E58-537D-4C98-8EA3-A062D085EA6C}"/>
              </a:ext>
            </a:extLst>
          </p:cNvPr>
          <p:cNvSpPr>
            <a:spLocks noGrp="1"/>
          </p:cNvSpPr>
          <p:nvPr>
            <p:ph type="pic" sz="quarter" idx="13"/>
          </p:nvPr>
        </p:nvSpPr>
        <p:spPr>
          <a:xfrm>
            <a:off x="0" y="0"/>
            <a:ext cx="12192000" cy="2889250"/>
          </a:xfrm>
        </p:spPr>
        <p:txBody>
          <a:bodyPr/>
          <a:lstStyle/>
          <a:p>
            <a:endParaRPr lang="en-US"/>
          </a:p>
        </p:txBody>
      </p:sp>
    </p:spTree>
    <p:extLst>
      <p:ext uri="{BB962C8B-B14F-4D97-AF65-F5344CB8AC3E}">
        <p14:creationId xmlns:p14="http://schemas.microsoft.com/office/powerpoint/2010/main" val="29410328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753A42AC-55AF-49E3-97D4-32A0B2185EBD}"/>
              </a:ext>
            </a:extLst>
          </p:cNvPr>
          <p:cNvSpPr/>
          <p:nvPr userDrawn="1"/>
        </p:nvSpPr>
        <p:spPr>
          <a:xfrm>
            <a:off x="0" y="6421583"/>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ate Placeholder 3">
            <a:extLst>
              <a:ext uri="{FF2B5EF4-FFF2-40B4-BE49-F238E27FC236}">
                <a16:creationId xmlns="" xmlns:a16="http://schemas.microsoft.com/office/drawing/2014/main"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solidFill>
                  <a:prstClr val="white"/>
                </a:solidFill>
              </a:rPr>
              <a:pPr/>
              <a:t>3/22/2022</a:t>
            </a:fld>
            <a:endParaRPr lang="en-US">
              <a:solidFill>
                <a:prstClr val="white"/>
              </a:solidFill>
            </a:endParaRPr>
          </a:p>
        </p:txBody>
      </p:sp>
      <p:sp>
        <p:nvSpPr>
          <p:cNvPr id="6" name="Slide Number Placeholder 5">
            <a:extLst>
              <a:ext uri="{FF2B5EF4-FFF2-40B4-BE49-F238E27FC236}">
                <a16:creationId xmlns="" xmlns:a16="http://schemas.microsoft.com/office/drawing/2014/main"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solidFill>
                  <a:prstClr val="white"/>
                </a:solidFill>
              </a:rPr>
              <a:pPr/>
              <a:t>‹#›</a:t>
            </a:fld>
            <a:endParaRPr lang="en-US">
              <a:solidFill>
                <a:prstClr val="white"/>
              </a:solidFill>
            </a:endParaRPr>
          </a:p>
        </p:txBody>
      </p:sp>
      <p:sp>
        <p:nvSpPr>
          <p:cNvPr id="3" name="Picture Placeholder 2">
            <a:extLst>
              <a:ext uri="{FF2B5EF4-FFF2-40B4-BE49-F238E27FC236}">
                <a16:creationId xmlns="" xmlns:a16="http://schemas.microsoft.com/office/drawing/2014/main" id="{17E15E58-537D-4C98-8EA3-A062D085EA6C}"/>
              </a:ext>
            </a:extLst>
          </p:cNvPr>
          <p:cNvSpPr>
            <a:spLocks noGrp="1"/>
          </p:cNvSpPr>
          <p:nvPr>
            <p:ph type="pic" sz="quarter" idx="13"/>
          </p:nvPr>
        </p:nvSpPr>
        <p:spPr>
          <a:xfrm>
            <a:off x="0" y="3522518"/>
            <a:ext cx="12192000" cy="2889250"/>
          </a:xfrm>
        </p:spPr>
        <p:txBody>
          <a:bodyPr/>
          <a:lstStyle/>
          <a:p>
            <a:endParaRPr lang="en-US"/>
          </a:p>
        </p:txBody>
      </p:sp>
    </p:spTree>
    <p:extLst>
      <p:ext uri="{BB962C8B-B14F-4D97-AF65-F5344CB8AC3E}">
        <p14:creationId xmlns:p14="http://schemas.microsoft.com/office/powerpoint/2010/main" val="23903752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753A42AC-55AF-49E3-97D4-32A0B2185EBD}"/>
              </a:ext>
            </a:extLst>
          </p:cNvPr>
          <p:cNvSpPr/>
          <p:nvPr userDrawn="1"/>
        </p:nvSpPr>
        <p:spPr>
          <a:xfrm>
            <a:off x="0" y="6421583"/>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 xmlns:a16="http://schemas.microsoft.com/office/drawing/2014/main"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pPr/>
              <a:t>3/22/2022</a:t>
            </a:fld>
            <a:endParaRPr lang="en-US"/>
          </a:p>
        </p:txBody>
      </p:sp>
      <p:sp>
        <p:nvSpPr>
          <p:cNvPr id="6" name="Slide Number Placeholder 5">
            <a:extLst>
              <a:ext uri="{FF2B5EF4-FFF2-40B4-BE49-F238E27FC236}">
                <a16:creationId xmlns="" xmlns:a16="http://schemas.microsoft.com/office/drawing/2014/main"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pPr/>
              <a:t>‹#›</a:t>
            </a:fld>
            <a:endParaRPr lang="en-US"/>
          </a:p>
        </p:txBody>
      </p:sp>
      <p:sp>
        <p:nvSpPr>
          <p:cNvPr id="3" name="Picture Placeholder 2">
            <a:extLst>
              <a:ext uri="{FF2B5EF4-FFF2-40B4-BE49-F238E27FC236}">
                <a16:creationId xmlns="" xmlns:a16="http://schemas.microsoft.com/office/drawing/2014/main" id="{17E15E58-537D-4C98-8EA3-A062D085EA6C}"/>
              </a:ext>
            </a:extLst>
          </p:cNvPr>
          <p:cNvSpPr>
            <a:spLocks noGrp="1"/>
          </p:cNvSpPr>
          <p:nvPr>
            <p:ph type="pic" sz="quarter" idx="13"/>
          </p:nvPr>
        </p:nvSpPr>
        <p:spPr>
          <a:xfrm>
            <a:off x="0" y="3522518"/>
            <a:ext cx="12192000" cy="2889250"/>
          </a:xfrm>
        </p:spPr>
        <p:txBody>
          <a:bodyPr/>
          <a:lstStyle/>
          <a:p>
            <a:endParaRPr lang="en-US"/>
          </a:p>
        </p:txBody>
      </p:sp>
    </p:spTree>
    <p:extLst>
      <p:ext uri="{BB962C8B-B14F-4D97-AF65-F5344CB8AC3E}">
        <p14:creationId xmlns:p14="http://schemas.microsoft.com/office/powerpoint/2010/main" val="11985813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753A42AC-55AF-49E3-97D4-32A0B2185EBD}"/>
              </a:ext>
            </a:extLst>
          </p:cNvPr>
          <p:cNvSpPr/>
          <p:nvPr userDrawn="1"/>
        </p:nvSpPr>
        <p:spPr>
          <a:xfrm>
            <a:off x="0" y="6421583"/>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ate Placeholder 3">
            <a:extLst>
              <a:ext uri="{FF2B5EF4-FFF2-40B4-BE49-F238E27FC236}">
                <a16:creationId xmlns="" xmlns:a16="http://schemas.microsoft.com/office/drawing/2014/main"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solidFill>
                  <a:prstClr val="white"/>
                </a:solidFill>
              </a:rPr>
              <a:pPr/>
              <a:t>3/22/2022</a:t>
            </a:fld>
            <a:endParaRPr lang="en-US">
              <a:solidFill>
                <a:prstClr val="white"/>
              </a:solidFill>
            </a:endParaRPr>
          </a:p>
        </p:txBody>
      </p:sp>
      <p:sp>
        <p:nvSpPr>
          <p:cNvPr id="6" name="Slide Number Placeholder 5">
            <a:extLst>
              <a:ext uri="{FF2B5EF4-FFF2-40B4-BE49-F238E27FC236}">
                <a16:creationId xmlns="" xmlns:a16="http://schemas.microsoft.com/office/drawing/2014/main"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solidFill>
                  <a:prstClr val="white"/>
                </a:solidFill>
              </a:rPr>
              <a:pPr/>
              <a:t>‹#›</a:t>
            </a:fld>
            <a:endParaRPr lang="en-US">
              <a:solidFill>
                <a:prstClr val="white"/>
              </a:solidFill>
            </a:endParaRPr>
          </a:p>
        </p:txBody>
      </p:sp>
      <p:sp>
        <p:nvSpPr>
          <p:cNvPr id="11" name="Picture Placeholder 2">
            <a:extLst>
              <a:ext uri="{FF2B5EF4-FFF2-40B4-BE49-F238E27FC236}">
                <a16:creationId xmlns="" xmlns:a16="http://schemas.microsoft.com/office/drawing/2014/main" id="{B11516DE-8A6B-4C8F-A98C-39F281226758}"/>
              </a:ext>
            </a:extLst>
          </p:cNvPr>
          <p:cNvSpPr>
            <a:spLocks noGrp="1"/>
          </p:cNvSpPr>
          <p:nvPr>
            <p:ph type="pic" sz="quarter" idx="16"/>
          </p:nvPr>
        </p:nvSpPr>
        <p:spPr>
          <a:xfrm>
            <a:off x="6099463" y="0"/>
            <a:ext cx="6092537" cy="3190009"/>
          </a:xfrm>
        </p:spPr>
        <p:txBody>
          <a:bodyPr/>
          <a:lstStyle/>
          <a:p>
            <a:endParaRPr lang="en-US"/>
          </a:p>
        </p:txBody>
      </p:sp>
      <p:sp>
        <p:nvSpPr>
          <p:cNvPr id="12" name="Picture Placeholder 2">
            <a:extLst>
              <a:ext uri="{FF2B5EF4-FFF2-40B4-BE49-F238E27FC236}">
                <a16:creationId xmlns="" xmlns:a16="http://schemas.microsoft.com/office/drawing/2014/main" id="{998F8427-B331-4C86-B24B-FA9595ACAB71}"/>
              </a:ext>
            </a:extLst>
          </p:cNvPr>
          <p:cNvSpPr>
            <a:spLocks noGrp="1"/>
          </p:cNvSpPr>
          <p:nvPr>
            <p:ph type="pic" sz="quarter" idx="17"/>
          </p:nvPr>
        </p:nvSpPr>
        <p:spPr>
          <a:xfrm>
            <a:off x="0" y="3196936"/>
            <a:ext cx="6089073" cy="3207326"/>
          </a:xfrm>
        </p:spPr>
        <p:txBody>
          <a:bodyPr/>
          <a:lstStyle/>
          <a:p>
            <a:endParaRPr lang="en-US"/>
          </a:p>
        </p:txBody>
      </p:sp>
    </p:spTree>
    <p:extLst>
      <p:ext uri="{BB962C8B-B14F-4D97-AF65-F5344CB8AC3E}">
        <p14:creationId xmlns:p14="http://schemas.microsoft.com/office/powerpoint/2010/main" val="22010432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753A42AC-55AF-49E3-97D4-32A0B2185EBD}"/>
              </a:ext>
            </a:extLst>
          </p:cNvPr>
          <p:cNvSpPr/>
          <p:nvPr userDrawn="1"/>
        </p:nvSpPr>
        <p:spPr>
          <a:xfrm>
            <a:off x="0" y="6421583"/>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ate Placeholder 3">
            <a:extLst>
              <a:ext uri="{FF2B5EF4-FFF2-40B4-BE49-F238E27FC236}">
                <a16:creationId xmlns="" xmlns:a16="http://schemas.microsoft.com/office/drawing/2014/main"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solidFill>
                  <a:prstClr val="white"/>
                </a:solidFill>
              </a:rPr>
              <a:pPr/>
              <a:t>3/22/2022</a:t>
            </a:fld>
            <a:endParaRPr lang="en-US">
              <a:solidFill>
                <a:prstClr val="white"/>
              </a:solidFill>
            </a:endParaRPr>
          </a:p>
        </p:txBody>
      </p:sp>
      <p:sp>
        <p:nvSpPr>
          <p:cNvPr id="6" name="Slide Number Placeholder 5">
            <a:extLst>
              <a:ext uri="{FF2B5EF4-FFF2-40B4-BE49-F238E27FC236}">
                <a16:creationId xmlns="" xmlns:a16="http://schemas.microsoft.com/office/drawing/2014/main"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solidFill>
                  <a:prstClr val="white"/>
                </a:solidFill>
              </a:rPr>
              <a:pPr/>
              <a:t>‹#›</a:t>
            </a:fld>
            <a:endParaRPr lang="en-US">
              <a:solidFill>
                <a:prstClr val="white"/>
              </a:solidFill>
            </a:endParaRPr>
          </a:p>
        </p:txBody>
      </p:sp>
      <p:sp>
        <p:nvSpPr>
          <p:cNvPr id="8" name="Picture Placeholder 2">
            <a:extLst>
              <a:ext uri="{FF2B5EF4-FFF2-40B4-BE49-F238E27FC236}">
                <a16:creationId xmlns="" xmlns:a16="http://schemas.microsoft.com/office/drawing/2014/main" id="{56B02134-4242-46B1-90EF-574B1C37F5F5}"/>
              </a:ext>
            </a:extLst>
          </p:cNvPr>
          <p:cNvSpPr>
            <a:spLocks noGrp="1"/>
          </p:cNvSpPr>
          <p:nvPr>
            <p:ph type="pic" sz="quarter" idx="13"/>
          </p:nvPr>
        </p:nvSpPr>
        <p:spPr>
          <a:xfrm>
            <a:off x="0" y="0"/>
            <a:ext cx="6089073" cy="6411191"/>
          </a:xfrm>
        </p:spPr>
        <p:txBody>
          <a:bodyPr/>
          <a:lstStyle/>
          <a:p>
            <a:endParaRPr lang="en-US"/>
          </a:p>
        </p:txBody>
      </p:sp>
    </p:spTree>
    <p:extLst>
      <p:ext uri="{BB962C8B-B14F-4D97-AF65-F5344CB8AC3E}">
        <p14:creationId xmlns:p14="http://schemas.microsoft.com/office/powerpoint/2010/main" val="22808181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753A42AC-55AF-49E3-97D4-32A0B2185EBD}"/>
              </a:ext>
            </a:extLst>
          </p:cNvPr>
          <p:cNvSpPr/>
          <p:nvPr userDrawn="1"/>
        </p:nvSpPr>
        <p:spPr>
          <a:xfrm>
            <a:off x="0" y="6421583"/>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ate Placeholder 3">
            <a:extLst>
              <a:ext uri="{FF2B5EF4-FFF2-40B4-BE49-F238E27FC236}">
                <a16:creationId xmlns="" xmlns:a16="http://schemas.microsoft.com/office/drawing/2014/main"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solidFill>
                  <a:prstClr val="white"/>
                </a:solidFill>
              </a:rPr>
              <a:pPr/>
              <a:t>3/22/2022</a:t>
            </a:fld>
            <a:endParaRPr lang="en-US">
              <a:solidFill>
                <a:prstClr val="white"/>
              </a:solidFill>
            </a:endParaRPr>
          </a:p>
        </p:txBody>
      </p:sp>
      <p:sp>
        <p:nvSpPr>
          <p:cNvPr id="6" name="Slide Number Placeholder 5">
            <a:extLst>
              <a:ext uri="{FF2B5EF4-FFF2-40B4-BE49-F238E27FC236}">
                <a16:creationId xmlns="" xmlns:a16="http://schemas.microsoft.com/office/drawing/2014/main"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solidFill>
                  <a:prstClr val="white"/>
                </a:solidFill>
              </a:rPr>
              <a:pPr/>
              <a:t>‹#›</a:t>
            </a:fld>
            <a:endParaRPr lang="en-US">
              <a:solidFill>
                <a:prstClr val="white"/>
              </a:solidFill>
            </a:endParaRPr>
          </a:p>
        </p:txBody>
      </p:sp>
      <p:sp>
        <p:nvSpPr>
          <p:cNvPr id="8" name="Picture Placeholder 2">
            <a:extLst>
              <a:ext uri="{FF2B5EF4-FFF2-40B4-BE49-F238E27FC236}">
                <a16:creationId xmlns="" xmlns:a16="http://schemas.microsoft.com/office/drawing/2014/main" id="{56B02134-4242-46B1-90EF-574B1C37F5F5}"/>
              </a:ext>
            </a:extLst>
          </p:cNvPr>
          <p:cNvSpPr>
            <a:spLocks noGrp="1"/>
          </p:cNvSpPr>
          <p:nvPr>
            <p:ph type="pic" sz="quarter" idx="13"/>
          </p:nvPr>
        </p:nvSpPr>
        <p:spPr>
          <a:xfrm>
            <a:off x="6102927" y="0"/>
            <a:ext cx="6089073" cy="6411191"/>
          </a:xfrm>
        </p:spPr>
        <p:txBody>
          <a:bodyPr/>
          <a:lstStyle/>
          <a:p>
            <a:endParaRPr lang="en-US"/>
          </a:p>
        </p:txBody>
      </p:sp>
    </p:spTree>
    <p:extLst>
      <p:ext uri="{BB962C8B-B14F-4D97-AF65-F5344CB8AC3E}">
        <p14:creationId xmlns:p14="http://schemas.microsoft.com/office/powerpoint/2010/main" val="6191395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9" name="Picture Placeholder 2">
            <a:extLst>
              <a:ext uri="{FF2B5EF4-FFF2-40B4-BE49-F238E27FC236}">
                <a16:creationId xmlns="" xmlns:a16="http://schemas.microsoft.com/office/drawing/2014/main" id="{0C9166B4-FB56-41F2-BD69-25C4D3C04A2F}"/>
              </a:ext>
            </a:extLst>
          </p:cNvPr>
          <p:cNvSpPr>
            <a:spLocks noGrp="1"/>
          </p:cNvSpPr>
          <p:nvPr>
            <p:ph type="pic" sz="quarter" idx="13"/>
          </p:nvPr>
        </p:nvSpPr>
        <p:spPr>
          <a:xfrm>
            <a:off x="6151418" y="0"/>
            <a:ext cx="6040582" cy="6858000"/>
          </a:xfrm>
        </p:spPr>
        <p:txBody>
          <a:bodyPr/>
          <a:lstStyle/>
          <a:p>
            <a:endParaRPr lang="en-US"/>
          </a:p>
        </p:txBody>
      </p:sp>
      <p:sp>
        <p:nvSpPr>
          <p:cNvPr id="2" name="Rectangle 1">
            <a:extLst>
              <a:ext uri="{FF2B5EF4-FFF2-40B4-BE49-F238E27FC236}">
                <a16:creationId xmlns="" xmlns:a16="http://schemas.microsoft.com/office/drawing/2014/main" id="{A349463A-7960-4B91-ACE1-F268D3F48A05}"/>
              </a:ext>
            </a:extLst>
          </p:cNvPr>
          <p:cNvSpPr/>
          <p:nvPr userDrawn="1"/>
        </p:nvSpPr>
        <p:spPr>
          <a:xfrm>
            <a:off x="-1" y="0"/>
            <a:ext cx="6161809" cy="6858000"/>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a:extLst>
              <a:ext uri="{FF2B5EF4-FFF2-40B4-BE49-F238E27FC236}">
                <a16:creationId xmlns="" xmlns:a16="http://schemas.microsoft.com/office/drawing/2014/main" id="{753A42AC-55AF-49E3-97D4-32A0B2185EBD}"/>
              </a:ext>
            </a:extLst>
          </p:cNvPr>
          <p:cNvSpPr/>
          <p:nvPr userDrawn="1"/>
        </p:nvSpPr>
        <p:spPr>
          <a:xfrm>
            <a:off x="0" y="6421583"/>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ate Placeholder 3">
            <a:extLst>
              <a:ext uri="{FF2B5EF4-FFF2-40B4-BE49-F238E27FC236}">
                <a16:creationId xmlns="" xmlns:a16="http://schemas.microsoft.com/office/drawing/2014/main"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solidFill>
                  <a:prstClr val="white"/>
                </a:solidFill>
              </a:rPr>
              <a:pPr/>
              <a:t>3/22/2022</a:t>
            </a:fld>
            <a:endParaRPr lang="en-US">
              <a:solidFill>
                <a:prstClr val="white"/>
              </a:solidFill>
            </a:endParaRPr>
          </a:p>
        </p:txBody>
      </p:sp>
      <p:sp>
        <p:nvSpPr>
          <p:cNvPr id="6" name="Slide Number Placeholder 5">
            <a:extLst>
              <a:ext uri="{FF2B5EF4-FFF2-40B4-BE49-F238E27FC236}">
                <a16:creationId xmlns="" xmlns:a16="http://schemas.microsoft.com/office/drawing/2014/main"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6939751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8" name="Picture Placeholder 2">
            <a:extLst>
              <a:ext uri="{FF2B5EF4-FFF2-40B4-BE49-F238E27FC236}">
                <a16:creationId xmlns="" xmlns:a16="http://schemas.microsoft.com/office/drawing/2014/main" id="{8AF366F8-ABED-43BE-9055-1520AC7016E0}"/>
              </a:ext>
            </a:extLst>
          </p:cNvPr>
          <p:cNvSpPr>
            <a:spLocks noGrp="1"/>
          </p:cNvSpPr>
          <p:nvPr>
            <p:ph type="pic" sz="quarter" idx="13"/>
          </p:nvPr>
        </p:nvSpPr>
        <p:spPr>
          <a:xfrm>
            <a:off x="0" y="0"/>
            <a:ext cx="6040582" cy="6858000"/>
          </a:xfrm>
        </p:spPr>
        <p:txBody>
          <a:bodyPr/>
          <a:lstStyle/>
          <a:p>
            <a:endParaRPr lang="en-US"/>
          </a:p>
        </p:txBody>
      </p:sp>
      <p:sp>
        <p:nvSpPr>
          <p:cNvPr id="2" name="Rectangle 1">
            <a:extLst>
              <a:ext uri="{FF2B5EF4-FFF2-40B4-BE49-F238E27FC236}">
                <a16:creationId xmlns="" xmlns:a16="http://schemas.microsoft.com/office/drawing/2014/main" id="{A349463A-7960-4B91-ACE1-F268D3F48A05}"/>
              </a:ext>
            </a:extLst>
          </p:cNvPr>
          <p:cNvSpPr/>
          <p:nvPr userDrawn="1"/>
        </p:nvSpPr>
        <p:spPr>
          <a:xfrm>
            <a:off x="6030191" y="0"/>
            <a:ext cx="6161809" cy="6858000"/>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a:extLst>
              <a:ext uri="{FF2B5EF4-FFF2-40B4-BE49-F238E27FC236}">
                <a16:creationId xmlns="" xmlns:a16="http://schemas.microsoft.com/office/drawing/2014/main" id="{753A42AC-55AF-49E3-97D4-32A0B2185EBD}"/>
              </a:ext>
            </a:extLst>
          </p:cNvPr>
          <p:cNvSpPr/>
          <p:nvPr userDrawn="1"/>
        </p:nvSpPr>
        <p:spPr>
          <a:xfrm>
            <a:off x="0" y="6421583"/>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ate Placeholder 3">
            <a:extLst>
              <a:ext uri="{FF2B5EF4-FFF2-40B4-BE49-F238E27FC236}">
                <a16:creationId xmlns="" xmlns:a16="http://schemas.microsoft.com/office/drawing/2014/main"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solidFill>
                  <a:prstClr val="white"/>
                </a:solidFill>
              </a:rPr>
              <a:pPr/>
              <a:t>3/22/2022</a:t>
            </a:fld>
            <a:endParaRPr lang="en-US">
              <a:solidFill>
                <a:prstClr val="white"/>
              </a:solidFill>
            </a:endParaRPr>
          </a:p>
        </p:txBody>
      </p:sp>
      <p:sp>
        <p:nvSpPr>
          <p:cNvPr id="6" name="Slide Number Placeholder 5">
            <a:extLst>
              <a:ext uri="{FF2B5EF4-FFF2-40B4-BE49-F238E27FC236}">
                <a16:creationId xmlns="" xmlns:a16="http://schemas.microsoft.com/office/drawing/2014/main"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42239067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2" name="Rectangle 11">
            <a:extLst>
              <a:ext uri="{FF2B5EF4-FFF2-40B4-BE49-F238E27FC236}">
                <a16:creationId xmlns="" xmlns:a16="http://schemas.microsoft.com/office/drawing/2014/main" id="{54DC0C61-3A02-49D1-BAFB-F9EEC03ADDB1}"/>
              </a:ext>
            </a:extLst>
          </p:cNvPr>
          <p:cNvSpPr/>
          <p:nvPr userDrawn="1"/>
        </p:nvSpPr>
        <p:spPr>
          <a:xfrm>
            <a:off x="7741227" y="0"/>
            <a:ext cx="4450773" cy="6858000"/>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a:extLst>
              <a:ext uri="{FF2B5EF4-FFF2-40B4-BE49-F238E27FC236}">
                <a16:creationId xmlns="" xmlns:a16="http://schemas.microsoft.com/office/drawing/2014/main" id="{753A42AC-55AF-49E3-97D4-32A0B2185EBD}"/>
              </a:ext>
            </a:extLst>
          </p:cNvPr>
          <p:cNvSpPr/>
          <p:nvPr userDrawn="1"/>
        </p:nvSpPr>
        <p:spPr>
          <a:xfrm>
            <a:off x="0" y="6421583"/>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ate Placeholder 3">
            <a:extLst>
              <a:ext uri="{FF2B5EF4-FFF2-40B4-BE49-F238E27FC236}">
                <a16:creationId xmlns="" xmlns:a16="http://schemas.microsoft.com/office/drawing/2014/main"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solidFill>
                  <a:prstClr val="white"/>
                </a:solidFill>
              </a:rPr>
              <a:pPr/>
              <a:t>3/22/2022</a:t>
            </a:fld>
            <a:endParaRPr lang="en-US">
              <a:solidFill>
                <a:prstClr val="white"/>
              </a:solidFill>
            </a:endParaRPr>
          </a:p>
        </p:txBody>
      </p:sp>
      <p:sp>
        <p:nvSpPr>
          <p:cNvPr id="6" name="Slide Number Placeholder 5">
            <a:extLst>
              <a:ext uri="{FF2B5EF4-FFF2-40B4-BE49-F238E27FC236}">
                <a16:creationId xmlns="" xmlns:a16="http://schemas.microsoft.com/office/drawing/2014/main"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solidFill>
                  <a:prstClr val="white"/>
                </a:solidFill>
              </a:rPr>
              <a:pPr/>
              <a:t>‹#›</a:t>
            </a:fld>
            <a:endParaRPr lang="en-US">
              <a:solidFill>
                <a:prstClr val="white"/>
              </a:solidFill>
            </a:endParaRPr>
          </a:p>
        </p:txBody>
      </p:sp>
      <p:sp>
        <p:nvSpPr>
          <p:cNvPr id="9" name="Picture Placeholder 8">
            <a:extLst>
              <a:ext uri="{FF2B5EF4-FFF2-40B4-BE49-F238E27FC236}">
                <a16:creationId xmlns="" xmlns:a16="http://schemas.microsoft.com/office/drawing/2014/main" id="{4EB55AA5-14DE-4959-A2E1-FF9A66580101}"/>
              </a:ext>
            </a:extLst>
          </p:cNvPr>
          <p:cNvSpPr>
            <a:spLocks noGrp="1"/>
          </p:cNvSpPr>
          <p:nvPr>
            <p:ph type="pic" sz="quarter" idx="13"/>
          </p:nvPr>
        </p:nvSpPr>
        <p:spPr>
          <a:xfrm>
            <a:off x="5292526" y="693992"/>
            <a:ext cx="5036330" cy="5012414"/>
          </a:xfrm>
          <a:prstGeom prst="ellipse">
            <a:avLst/>
          </a:prstGeom>
        </p:spPr>
        <p:txBody>
          <a:bodyPr/>
          <a:lstStyle/>
          <a:p>
            <a:endParaRPr lang="en-US"/>
          </a:p>
        </p:txBody>
      </p:sp>
    </p:spTree>
    <p:extLst>
      <p:ext uri="{BB962C8B-B14F-4D97-AF65-F5344CB8AC3E}">
        <p14:creationId xmlns:p14="http://schemas.microsoft.com/office/powerpoint/2010/main" val="29071556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753A42AC-55AF-49E3-97D4-32A0B2185EBD}"/>
              </a:ext>
            </a:extLst>
          </p:cNvPr>
          <p:cNvSpPr/>
          <p:nvPr userDrawn="1"/>
        </p:nvSpPr>
        <p:spPr>
          <a:xfrm>
            <a:off x="0" y="6421583"/>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ate Placeholder 3">
            <a:extLst>
              <a:ext uri="{FF2B5EF4-FFF2-40B4-BE49-F238E27FC236}">
                <a16:creationId xmlns="" xmlns:a16="http://schemas.microsoft.com/office/drawing/2014/main"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solidFill>
                  <a:prstClr val="white"/>
                </a:solidFill>
              </a:rPr>
              <a:pPr/>
              <a:t>3/22/2022</a:t>
            </a:fld>
            <a:endParaRPr lang="en-US">
              <a:solidFill>
                <a:prstClr val="white"/>
              </a:solidFill>
            </a:endParaRPr>
          </a:p>
        </p:txBody>
      </p:sp>
      <p:sp>
        <p:nvSpPr>
          <p:cNvPr id="6" name="Slide Number Placeholder 5">
            <a:extLst>
              <a:ext uri="{FF2B5EF4-FFF2-40B4-BE49-F238E27FC236}">
                <a16:creationId xmlns="" xmlns:a16="http://schemas.microsoft.com/office/drawing/2014/main"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solidFill>
                  <a:prstClr val="white"/>
                </a:solidFill>
              </a:rPr>
              <a:pPr/>
              <a:t>‹#›</a:t>
            </a:fld>
            <a:endParaRPr lang="en-US">
              <a:solidFill>
                <a:prstClr val="white"/>
              </a:solidFill>
            </a:endParaRPr>
          </a:p>
        </p:txBody>
      </p:sp>
      <p:sp>
        <p:nvSpPr>
          <p:cNvPr id="9" name="Picture Placeholder 8">
            <a:extLst>
              <a:ext uri="{FF2B5EF4-FFF2-40B4-BE49-F238E27FC236}">
                <a16:creationId xmlns="" xmlns:a16="http://schemas.microsoft.com/office/drawing/2014/main" id="{4EB55AA5-14DE-4959-A2E1-FF9A66580101}"/>
              </a:ext>
            </a:extLst>
          </p:cNvPr>
          <p:cNvSpPr>
            <a:spLocks noGrp="1"/>
          </p:cNvSpPr>
          <p:nvPr>
            <p:ph type="pic" sz="quarter" idx="13"/>
          </p:nvPr>
        </p:nvSpPr>
        <p:spPr>
          <a:xfrm>
            <a:off x="5524346" y="-1279937"/>
            <a:ext cx="9003024" cy="8960272"/>
          </a:xfrm>
          <a:prstGeom prst="ellipse">
            <a:avLst/>
          </a:prstGeom>
        </p:spPr>
        <p:txBody>
          <a:bodyPr/>
          <a:lstStyle/>
          <a:p>
            <a:endParaRPr lang="en-US"/>
          </a:p>
        </p:txBody>
      </p:sp>
    </p:spTree>
    <p:extLst>
      <p:ext uri="{BB962C8B-B14F-4D97-AF65-F5344CB8AC3E}">
        <p14:creationId xmlns:p14="http://schemas.microsoft.com/office/powerpoint/2010/main" val="17944835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753A42AC-55AF-49E3-97D4-32A0B2185EBD}"/>
              </a:ext>
            </a:extLst>
          </p:cNvPr>
          <p:cNvSpPr/>
          <p:nvPr userDrawn="1"/>
        </p:nvSpPr>
        <p:spPr>
          <a:xfrm>
            <a:off x="0" y="6421583"/>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ate Placeholder 3">
            <a:extLst>
              <a:ext uri="{FF2B5EF4-FFF2-40B4-BE49-F238E27FC236}">
                <a16:creationId xmlns="" xmlns:a16="http://schemas.microsoft.com/office/drawing/2014/main"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solidFill>
                  <a:prstClr val="white"/>
                </a:solidFill>
              </a:rPr>
              <a:pPr/>
              <a:t>3/22/2022</a:t>
            </a:fld>
            <a:endParaRPr lang="en-US">
              <a:solidFill>
                <a:prstClr val="white"/>
              </a:solidFill>
            </a:endParaRPr>
          </a:p>
        </p:txBody>
      </p:sp>
      <p:sp>
        <p:nvSpPr>
          <p:cNvPr id="6" name="Slide Number Placeholder 5">
            <a:extLst>
              <a:ext uri="{FF2B5EF4-FFF2-40B4-BE49-F238E27FC236}">
                <a16:creationId xmlns="" xmlns:a16="http://schemas.microsoft.com/office/drawing/2014/main"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solidFill>
                  <a:prstClr val="white"/>
                </a:solidFill>
              </a:rPr>
              <a:pPr/>
              <a:t>‹#›</a:t>
            </a:fld>
            <a:endParaRPr lang="en-US">
              <a:solidFill>
                <a:prstClr val="white"/>
              </a:solidFill>
            </a:endParaRPr>
          </a:p>
        </p:txBody>
      </p:sp>
      <p:sp>
        <p:nvSpPr>
          <p:cNvPr id="9" name="Picture Placeholder 8">
            <a:extLst>
              <a:ext uri="{FF2B5EF4-FFF2-40B4-BE49-F238E27FC236}">
                <a16:creationId xmlns="" xmlns:a16="http://schemas.microsoft.com/office/drawing/2014/main" id="{4EB55AA5-14DE-4959-A2E1-FF9A66580101}"/>
              </a:ext>
            </a:extLst>
          </p:cNvPr>
          <p:cNvSpPr>
            <a:spLocks noGrp="1"/>
          </p:cNvSpPr>
          <p:nvPr>
            <p:ph type="pic" sz="quarter" idx="13"/>
          </p:nvPr>
        </p:nvSpPr>
        <p:spPr>
          <a:xfrm>
            <a:off x="-2370403" y="-1279937"/>
            <a:ext cx="9003024" cy="8960272"/>
          </a:xfrm>
          <a:prstGeom prst="ellipse">
            <a:avLst/>
          </a:prstGeom>
        </p:spPr>
        <p:txBody>
          <a:bodyPr/>
          <a:lstStyle/>
          <a:p>
            <a:endParaRPr lang="en-US"/>
          </a:p>
        </p:txBody>
      </p:sp>
    </p:spTree>
    <p:extLst>
      <p:ext uri="{BB962C8B-B14F-4D97-AF65-F5344CB8AC3E}">
        <p14:creationId xmlns:p14="http://schemas.microsoft.com/office/powerpoint/2010/main" val="19253818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3" name="Picture Placeholder 2">
            <a:extLst>
              <a:ext uri="{FF2B5EF4-FFF2-40B4-BE49-F238E27FC236}">
                <a16:creationId xmlns="" xmlns:a16="http://schemas.microsoft.com/office/drawing/2014/main" id="{6218813A-F2D2-4834-BB38-C61DBC9ACFA2}"/>
              </a:ext>
            </a:extLst>
          </p:cNvPr>
          <p:cNvSpPr>
            <a:spLocks noGrp="1"/>
          </p:cNvSpPr>
          <p:nvPr>
            <p:ph type="pic" sz="quarter" idx="13"/>
          </p:nvPr>
        </p:nvSpPr>
        <p:spPr>
          <a:xfrm>
            <a:off x="0" y="0"/>
            <a:ext cx="12192000" cy="6858000"/>
          </a:xfrm>
        </p:spPr>
        <p:txBody>
          <a:bodyPr/>
          <a:lstStyle/>
          <a:p>
            <a:endParaRPr lang="en-US"/>
          </a:p>
        </p:txBody>
      </p:sp>
      <p:sp>
        <p:nvSpPr>
          <p:cNvPr id="7" name="Rectangle 6">
            <a:extLst>
              <a:ext uri="{FF2B5EF4-FFF2-40B4-BE49-F238E27FC236}">
                <a16:creationId xmlns="" xmlns:a16="http://schemas.microsoft.com/office/drawing/2014/main" id="{753A42AC-55AF-49E3-97D4-32A0B2185EBD}"/>
              </a:ext>
            </a:extLst>
          </p:cNvPr>
          <p:cNvSpPr/>
          <p:nvPr userDrawn="1"/>
        </p:nvSpPr>
        <p:spPr>
          <a:xfrm>
            <a:off x="0" y="6421583"/>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ate Placeholder 3">
            <a:extLst>
              <a:ext uri="{FF2B5EF4-FFF2-40B4-BE49-F238E27FC236}">
                <a16:creationId xmlns="" xmlns:a16="http://schemas.microsoft.com/office/drawing/2014/main"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solidFill>
                  <a:prstClr val="white"/>
                </a:solidFill>
              </a:rPr>
              <a:pPr/>
              <a:t>3/22/2022</a:t>
            </a:fld>
            <a:endParaRPr lang="en-US">
              <a:solidFill>
                <a:prstClr val="white"/>
              </a:solidFill>
            </a:endParaRPr>
          </a:p>
        </p:txBody>
      </p:sp>
      <p:sp>
        <p:nvSpPr>
          <p:cNvPr id="6" name="Slide Number Placeholder 5">
            <a:extLst>
              <a:ext uri="{FF2B5EF4-FFF2-40B4-BE49-F238E27FC236}">
                <a16:creationId xmlns="" xmlns:a16="http://schemas.microsoft.com/office/drawing/2014/main"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41365790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5163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753A42AC-55AF-49E3-97D4-32A0B2185EBD}"/>
              </a:ext>
            </a:extLst>
          </p:cNvPr>
          <p:cNvSpPr/>
          <p:nvPr userDrawn="1"/>
        </p:nvSpPr>
        <p:spPr>
          <a:xfrm>
            <a:off x="0" y="6421583"/>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 xmlns:a16="http://schemas.microsoft.com/office/drawing/2014/main"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pPr/>
              <a:t>3/22/2022</a:t>
            </a:fld>
            <a:endParaRPr lang="en-US"/>
          </a:p>
        </p:txBody>
      </p:sp>
      <p:sp>
        <p:nvSpPr>
          <p:cNvPr id="6" name="Slide Number Placeholder 5">
            <a:extLst>
              <a:ext uri="{FF2B5EF4-FFF2-40B4-BE49-F238E27FC236}">
                <a16:creationId xmlns="" xmlns:a16="http://schemas.microsoft.com/office/drawing/2014/main"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pPr/>
              <a:t>‹#›</a:t>
            </a:fld>
            <a:endParaRPr lang="en-US"/>
          </a:p>
        </p:txBody>
      </p:sp>
      <p:sp>
        <p:nvSpPr>
          <p:cNvPr id="11" name="Picture Placeholder 2">
            <a:extLst>
              <a:ext uri="{FF2B5EF4-FFF2-40B4-BE49-F238E27FC236}">
                <a16:creationId xmlns="" xmlns:a16="http://schemas.microsoft.com/office/drawing/2014/main" id="{B11516DE-8A6B-4C8F-A98C-39F281226758}"/>
              </a:ext>
            </a:extLst>
          </p:cNvPr>
          <p:cNvSpPr>
            <a:spLocks noGrp="1"/>
          </p:cNvSpPr>
          <p:nvPr>
            <p:ph type="pic" sz="quarter" idx="16"/>
          </p:nvPr>
        </p:nvSpPr>
        <p:spPr>
          <a:xfrm>
            <a:off x="6099463" y="0"/>
            <a:ext cx="6092537" cy="3190009"/>
          </a:xfrm>
        </p:spPr>
        <p:txBody>
          <a:bodyPr/>
          <a:lstStyle/>
          <a:p>
            <a:endParaRPr lang="en-US"/>
          </a:p>
        </p:txBody>
      </p:sp>
      <p:sp>
        <p:nvSpPr>
          <p:cNvPr id="12" name="Picture Placeholder 2">
            <a:extLst>
              <a:ext uri="{FF2B5EF4-FFF2-40B4-BE49-F238E27FC236}">
                <a16:creationId xmlns="" xmlns:a16="http://schemas.microsoft.com/office/drawing/2014/main" id="{998F8427-B331-4C86-B24B-FA9595ACAB71}"/>
              </a:ext>
            </a:extLst>
          </p:cNvPr>
          <p:cNvSpPr>
            <a:spLocks noGrp="1"/>
          </p:cNvSpPr>
          <p:nvPr>
            <p:ph type="pic" sz="quarter" idx="17"/>
          </p:nvPr>
        </p:nvSpPr>
        <p:spPr>
          <a:xfrm>
            <a:off x="0" y="3196936"/>
            <a:ext cx="6089073" cy="3207326"/>
          </a:xfrm>
        </p:spPr>
        <p:txBody>
          <a:bodyPr/>
          <a:lstStyle/>
          <a:p>
            <a:endParaRPr lang="en-US"/>
          </a:p>
        </p:txBody>
      </p:sp>
    </p:spTree>
    <p:extLst>
      <p:ext uri="{BB962C8B-B14F-4D97-AF65-F5344CB8AC3E}">
        <p14:creationId xmlns:p14="http://schemas.microsoft.com/office/powerpoint/2010/main" val="42709343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753A42AC-55AF-49E3-97D4-32A0B2185EBD}"/>
              </a:ext>
            </a:extLst>
          </p:cNvPr>
          <p:cNvSpPr/>
          <p:nvPr userDrawn="1"/>
        </p:nvSpPr>
        <p:spPr>
          <a:xfrm>
            <a:off x="0" y="6421583"/>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 xmlns:a16="http://schemas.microsoft.com/office/drawing/2014/main"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pPr/>
              <a:t>3/22/2022</a:t>
            </a:fld>
            <a:endParaRPr lang="en-US"/>
          </a:p>
        </p:txBody>
      </p:sp>
      <p:sp>
        <p:nvSpPr>
          <p:cNvPr id="6" name="Slide Number Placeholder 5">
            <a:extLst>
              <a:ext uri="{FF2B5EF4-FFF2-40B4-BE49-F238E27FC236}">
                <a16:creationId xmlns="" xmlns:a16="http://schemas.microsoft.com/office/drawing/2014/main"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pPr/>
              <a:t>‹#›</a:t>
            </a:fld>
            <a:endParaRPr lang="en-US"/>
          </a:p>
        </p:txBody>
      </p:sp>
      <p:sp>
        <p:nvSpPr>
          <p:cNvPr id="8" name="Picture Placeholder 2">
            <a:extLst>
              <a:ext uri="{FF2B5EF4-FFF2-40B4-BE49-F238E27FC236}">
                <a16:creationId xmlns="" xmlns:a16="http://schemas.microsoft.com/office/drawing/2014/main" id="{56B02134-4242-46B1-90EF-574B1C37F5F5}"/>
              </a:ext>
            </a:extLst>
          </p:cNvPr>
          <p:cNvSpPr>
            <a:spLocks noGrp="1"/>
          </p:cNvSpPr>
          <p:nvPr>
            <p:ph type="pic" sz="quarter" idx="13"/>
          </p:nvPr>
        </p:nvSpPr>
        <p:spPr>
          <a:xfrm>
            <a:off x="0" y="0"/>
            <a:ext cx="6089073" cy="6411191"/>
          </a:xfrm>
        </p:spPr>
        <p:txBody>
          <a:bodyPr/>
          <a:lstStyle/>
          <a:p>
            <a:endParaRPr lang="en-US"/>
          </a:p>
        </p:txBody>
      </p:sp>
    </p:spTree>
    <p:extLst>
      <p:ext uri="{BB962C8B-B14F-4D97-AF65-F5344CB8AC3E}">
        <p14:creationId xmlns:p14="http://schemas.microsoft.com/office/powerpoint/2010/main" val="408844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753A42AC-55AF-49E3-97D4-32A0B2185EBD}"/>
              </a:ext>
            </a:extLst>
          </p:cNvPr>
          <p:cNvSpPr/>
          <p:nvPr userDrawn="1"/>
        </p:nvSpPr>
        <p:spPr>
          <a:xfrm>
            <a:off x="0" y="6421583"/>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 xmlns:a16="http://schemas.microsoft.com/office/drawing/2014/main"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pPr/>
              <a:t>3/22/2022</a:t>
            </a:fld>
            <a:endParaRPr lang="en-US"/>
          </a:p>
        </p:txBody>
      </p:sp>
      <p:sp>
        <p:nvSpPr>
          <p:cNvPr id="6" name="Slide Number Placeholder 5">
            <a:extLst>
              <a:ext uri="{FF2B5EF4-FFF2-40B4-BE49-F238E27FC236}">
                <a16:creationId xmlns="" xmlns:a16="http://schemas.microsoft.com/office/drawing/2014/main"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pPr/>
              <a:t>‹#›</a:t>
            </a:fld>
            <a:endParaRPr lang="en-US"/>
          </a:p>
        </p:txBody>
      </p:sp>
      <p:sp>
        <p:nvSpPr>
          <p:cNvPr id="8" name="Picture Placeholder 2">
            <a:extLst>
              <a:ext uri="{FF2B5EF4-FFF2-40B4-BE49-F238E27FC236}">
                <a16:creationId xmlns="" xmlns:a16="http://schemas.microsoft.com/office/drawing/2014/main" id="{56B02134-4242-46B1-90EF-574B1C37F5F5}"/>
              </a:ext>
            </a:extLst>
          </p:cNvPr>
          <p:cNvSpPr>
            <a:spLocks noGrp="1"/>
          </p:cNvSpPr>
          <p:nvPr>
            <p:ph type="pic" sz="quarter" idx="13"/>
          </p:nvPr>
        </p:nvSpPr>
        <p:spPr>
          <a:xfrm>
            <a:off x="6102927" y="0"/>
            <a:ext cx="6089073" cy="6411191"/>
          </a:xfrm>
        </p:spPr>
        <p:txBody>
          <a:bodyPr/>
          <a:lstStyle/>
          <a:p>
            <a:endParaRPr lang="en-US"/>
          </a:p>
        </p:txBody>
      </p:sp>
    </p:spTree>
    <p:extLst>
      <p:ext uri="{BB962C8B-B14F-4D97-AF65-F5344CB8AC3E}">
        <p14:creationId xmlns:p14="http://schemas.microsoft.com/office/powerpoint/2010/main" val="33860515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9" name="Picture Placeholder 2">
            <a:extLst>
              <a:ext uri="{FF2B5EF4-FFF2-40B4-BE49-F238E27FC236}">
                <a16:creationId xmlns="" xmlns:a16="http://schemas.microsoft.com/office/drawing/2014/main" id="{0C9166B4-FB56-41F2-BD69-25C4D3C04A2F}"/>
              </a:ext>
            </a:extLst>
          </p:cNvPr>
          <p:cNvSpPr>
            <a:spLocks noGrp="1"/>
          </p:cNvSpPr>
          <p:nvPr>
            <p:ph type="pic" sz="quarter" idx="13"/>
          </p:nvPr>
        </p:nvSpPr>
        <p:spPr>
          <a:xfrm>
            <a:off x="6151418" y="0"/>
            <a:ext cx="6040582" cy="6858000"/>
          </a:xfrm>
        </p:spPr>
        <p:txBody>
          <a:bodyPr/>
          <a:lstStyle/>
          <a:p>
            <a:endParaRPr lang="en-US"/>
          </a:p>
        </p:txBody>
      </p:sp>
      <p:sp>
        <p:nvSpPr>
          <p:cNvPr id="2" name="Rectangle 1">
            <a:extLst>
              <a:ext uri="{FF2B5EF4-FFF2-40B4-BE49-F238E27FC236}">
                <a16:creationId xmlns="" xmlns:a16="http://schemas.microsoft.com/office/drawing/2014/main" id="{A349463A-7960-4B91-ACE1-F268D3F48A05}"/>
              </a:ext>
            </a:extLst>
          </p:cNvPr>
          <p:cNvSpPr/>
          <p:nvPr userDrawn="1"/>
        </p:nvSpPr>
        <p:spPr>
          <a:xfrm>
            <a:off x="-1" y="0"/>
            <a:ext cx="6161809" cy="6858000"/>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 xmlns:a16="http://schemas.microsoft.com/office/drawing/2014/main" id="{753A42AC-55AF-49E3-97D4-32A0B2185EBD}"/>
              </a:ext>
            </a:extLst>
          </p:cNvPr>
          <p:cNvSpPr/>
          <p:nvPr userDrawn="1"/>
        </p:nvSpPr>
        <p:spPr>
          <a:xfrm>
            <a:off x="0" y="6421583"/>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 xmlns:a16="http://schemas.microsoft.com/office/drawing/2014/main"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pPr/>
              <a:t>3/22/2022</a:t>
            </a:fld>
            <a:endParaRPr lang="en-US"/>
          </a:p>
        </p:txBody>
      </p:sp>
      <p:sp>
        <p:nvSpPr>
          <p:cNvPr id="6" name="Slide Number Placeholder 5">
            <a:extLst>
              <a:ext uri="{FF2B5EF4-FFF2-40B4-BE49-F238E27FC236}">
                <a16:creationId xmlns="" xmlns:a16="http://schemas.microsoft.com/office/drawing/2014/main"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pPr/>
              <a:t>‹#›</a:t>
            </a:fld>
            <a:endParaRPr lang="en-US"/>
          </a:p>
        </p:txBody>
      </p:sp>
    </p:spTree>
    <p:extLst>
      <p:ext uri="{BB962C8B-B14F-4D97-AF65-F5344CB8AC3E}">
        <p14:creationId xmlns:p14="http://schemas.microsoft.com/office/powerpoint/2010/main" val="18122473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8" name="Picture Placeholder 2">
            <a:extLst>
              <a:ext uri="{FF2B5EF4-FFF2-40B4-BE49-F238E27FC236}">
                <a16:creationId xmlns="" xmlns:a16="http://schemas.microsoft.com/office/drawing/2014/main" id="{8AF366F8-ABED-43BE-9055-1520AC7016E0}"/>
              </a:ext>
            </a:extLst>
          </p:cNvPr>
          <p:cNvSpPr>
            <a:spLocks noGrp="1"/>
          </p:cNvSpPr>
          <p:nvPr>
            <p:ph type="pic" sz="quarter" idx="13"/>
          </p:nvPr>
        </p:nvSpPr>
        <p:spPr>
          <a:xfrm>
            <a:off x="0" y="0"/>
            <a:ext cx="6040582" cy="6858000"/>
          </a:xfrm>
        </p:spPr>
        <p:txBody>
          <a:bodyPr/>
          <a:lstStyle/>
          <a:p>
            <a:endParaRPr lang="en-US"/>
          </a:p>
        </p:txBody>
      </p:sp>
      <p:sp>
        <p:nvSpPr>
          <p:cNvPr id="2" name="Rectangle 1">
            <a:extLst>
              <a:ext uri="{FF2B5EF4-FFF2-40B4-BE49-F238E27FC236}">
                <a16:creationId xmlns="" xmlns:a16="http://schemas.microsoft.com/office/drawing/2014/main" id="{A349463A-7960-4B91-ACE1-F268D3F48A05}"/>
              </a:ext>
            </a:extLst>
          </p:cNvPr>
          <p:cNvSpPr/>
          <p:nvPr userDrawn="1"/>
        </p:nvSpPr>
        <p:spPr>
          <a:xfrm>
            <a:off x="6030191" y="0"/>
            <a:ext cx="6161809" cy="6858000"/>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 xmlns:a16="http://schemas.microsoft.com/office/drawing/2014/main" id="{753A42AC-55AF-49E3-97D4-32A0B2185EBD}"/>
              </a:ext>
            </a:extLst>
          </p:cNvPr>
          <p:cNvSpPr/>
          <p:nvPr userDrawn="1"/>
        </p:nvSpPr>
        <p:spPr>
          <a:xfrm>
            <a:off x="0" y="6421583"/>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 xmlns:a16="http://schemas.microsoft.com/office/drawing/2014/main"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pPr/>
              <a:t>3/22/2022</a:t>
            </a:fld>
            <a:endParaRPr lang="en-US"/>
          </a:p>
        </p:txBody>
      </p:sp>
      <p:sp>
        <p:nvSpPr>
          <p:cNvPr id="6" name="Slide Number Placeholder 5">
            <a:extLst>
              <a:ext uri="{FF2B5EF4-FFF2-40B4-BE49-F238E27FC236}">
                <a16:creationId xmlns="" xmlns:a16="http://schemas.microsoft.com/office/drawing/2014/main"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pPr/>
              <a:t>‹#›</a:t>
            </a:fld>
            <a:endParaRPr lang="en-US"/>
          </a:p>
        </p:txBody>
      </p:sp>
    </p:spTree>
    <p:extLst>
      <p:ext uri="{BB962C8B-B14F-4D97-AF65-F5344CB8AC3E}">
        <p14:creationId xmlns:p14="http://schemas.microsoft.com/office/powerpoint/2010/main" val="39061012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2" name="Rectangle 11">
            <a:extLst>
              <a:ext uri="{FF2B5EF4-FFF2-40B4-BE49-F238E27FC236}">
                <a16:creationId xmlns="" xmlns:a16="http://schemas.microsoft.com/office/drawing/2014/main" id="{54DC0C61-3A02-49D1-BAFB-F9EEC03ADDB1}"/>
              </a:ext>
            </a:extLst>
          </p:cNvPr>
          <p:cNvSpPr/>
          <p:nvPr userDrawn="1"/>
        </p:nvSpPr>
        <p:spPr>
          <a:xfrm>
            <a:off x="7741227" y="0"/>
            <a:ext cx="4450773" cy="6858000"/>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 xmlns:a16="http://schemas.microsoft.com/office/drawing/2014/main" id="{753A42AC-55AF-49E3-97D4-32A0B2185EBD}"/>
              </a:ext>
            </a:extLst>
          </p:cNvPr>
          <p:cNvSpPr/>
          <p:nvPr userDrawn="1"/>
        </p:nvSpPr>
        <p:spPr>
          <a:xfrm>
            <a:off x="0" y="6421583"/>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 xmlns:a16="http://schemas.microsoft.com/office/drawing/2014/main"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pPr/>
              <a:t>3/22/2022</a:t>
            </a:fld>
            <a:endParaRPr lang="en-US"/>
          </a:p>
        </p:txBody>
      </p:sp>
      <p:sp>
        <p:nvSpPr>
          <p:cNvPr id="6" name="Slide Number Placeholder 5">
            <a:extLst>
              <a:ext uri="{FF2B5EF4-FFF2-40B4-BE49-F238E27FC236}">
                <a16:creationId xmlns="" xmlns:a16="http://schemas.microsoft.com/office/drawing/2014/main"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pPr/>
              <a:t>‹#›</a:t>
            </a:fld>
            <a:endParaRPr lang="en-US"/>
          </a:p>
        </p:txBody>
      </p:sp>
      <p:sp>
        <p:nvSpPr>
          <p:cNvPr id="9" name="Picture Placeholder 8">
            <a:extLst>
              <a:ext uri="{FF2B5EF4-FFF2-40B4-BE49-F238E27FC236}">
                <a16:creationId xmlns="" xmlns:a16="http://schemas.microsoft.com/office/drawing/2014/main" id="{4EB55AA5-14DE-4959-A2E1-FF9A66580101}"/>
              </a:ext>
            </a:extLst>
          </p:cNvPr>
          <p:cNvSpPr>
            <a:spLocks noGrp="1"/>
          </p:cNvSpPr>
          <p:nvPr>
            <p:ph type="pic" sz="quarter" idx="13"/>
          </p:nvPr>
        </p:nvSpPr>
        <p:spPr>
          <a:xfrm>
            <a:off x="5292526" y="693992"/>
            <a:ext cx="5036330" cy="5012414"/>
          </a:xfrm>
          <a:prstGeom prst="ellipse">
            <a:avLst/>
          </a:prstGeom>
        </p:spPr>
        <p:txBody>
          <a:bodyPr/>
          <a:lstStyle/>
          <a:p>
            <a:endParaRPr lang="en-US"/>
          </a:p>
        </p:txBody>
      </p:sp>
    </p:spTree>
    <p:extLst>
      <p:ext uri="{BB962C8B-B14F-4D97-AF65-F5344CB8AC3E}">
        <p14:creationId xmlns:p14="http://schemas.microsoft.com/office/powerpoint/2010/main" val="42611839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6E9BB70B-63F8-42CF-88C6-871506A77D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B058F8A1-E92D-49BF-B399-4D2E2EE3CE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A02D1CC-D22A-47B7-8390-232470C82B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A69F34-37C7-4BCA-B5BA-68AE5C06297A}" type="datetime1">
              <a:rPr lang="en-US" smtClean="0"/>
              <a:t>3/22/2022</a:t>
            </a:fld>
            <a:endParaRPr lang="en-US"/>
          </a:p>
        </p:txBody>
      </p:sp>
      <p:sp>
        <p:nvSpPr>
          <p:cNvPr id="5" name="Footer Placeholder 4">
            <a:extLst>
              <a:ext uri="{FF2B5EF4-FFF2-40B4-BE49-F238E27FC236}">
                <a16:creationId xmlns="" xmlns:a16="http://schemas.microsoft.com/office/drawing/2014/main" id="{E3BF8C1A-904C-4185-8B8F-0390655808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1773BE78-7294-4EEF-B50A-497EAB8C2E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80031-200C-46EB-A905-0D9DD9F0457B}" type="slidenum">
              <a:rPr lang="en-US" smtClean="0"/>
              <a:t>‹#›</a:t>
            </a:fld>
            <a:endParaRPr lang="en-US"/>
          </a:p>
        </p:txBody>
      </p:sp>
    </p:spTree>
    <p:extLst>
      <p:ext uri="{BB962C8B-B14F-4D97-AF65-F5344CB8AC3E}">
        <p14:creationId xmlns:p14="http://schemas.microsoft.com/office/powerpoint/2010/main" val="1534604200"/>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50" r:id="rId13"/>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6E9BB70B-63F8-42CF-88C6-871506A77D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B058F8A1-E92D-49BF-B399-4D2E2EE3CE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A02D1CC-D22A-47B7-8390-232470C82B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A69F34-37C7-4BCA-B5BA-68AE5C06297A}" type="datetime1">
              <a:rPr lang="en-US" smtClean="0">
                <a:solidFill>
                  <a:prstClr val="black">
                    <a:tint val="75000"/>
                  </a:prstClr>
                </a:solidFill>
              </a:rPr>
              <a:pPr/>
              <a:t>3/22/2022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E3BF8C1A-904C-4185-8B8F-0390655808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1773BE78-7294-4EEF-B50A-497EAB8C2E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80031-200C-46EB-A905-0D9DD9F045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7525750"/>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6E9BB70B-63F8-42CF-88C6-871506A77D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B058F8A1-E92D-49BF-B399-4D2E2EE3CE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A02D1CC-D22A-47B7-8390-232470C82B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A69F34-37C7-4BCA-B5BA-68AE5C06297A}" type="datetime1">
              <a:rPr lang="en-US" smtClean="0">
                <a:solidFill>
                  <a:prstClr val="black">
                    <a:tint val="75000"/>
                  </a:prstClr>
                </a:solidFill>
              </a:rPr>
              <a:pPr/>
              <a:t>3/22/2022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E3BF8C1A-904C-4185-8B8F-0390655808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1773BE78-7294-4EEF-B50A-497EAB8C2E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80031-200C-46EB-A905-0D9DD9F045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8766814"/>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jpe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jpe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hyperlink" Target="https://youtu.be/Nr2aK1k1_z4" TargetMode="Externa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36.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hyperlink" Target="https://www.youtube.com/watch?v=wAf0p9gP7oQ" TargetMode="External"/><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10.xml"/><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5.png"/><Relationship Id="rId7" Type="http://schemas.openxmlformats.org/officeDocument/2006/relationships/hyperlink" Target="https://www.youtube.com/watch?v=wAf0p9gP7oQ"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hyperlink" Target="https://www.canada.ca/en/services/taxes/income-tax/personal-income-tax/get-ready-taxes.html" TargetMode="External"/><Relationship Id="rId4" Type="http://schemas.openxmlformats.org/officeDocument/2006/relationships/image" Target="../media/image10.png"/><Relationship Id="rId9" Type="http://schemas.openxmlformats.org/officeDocument/2006/relationships/image" Target="../media/image32.jp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hyperlink" Target="https://www.youtube.com/watch?v=-HSjk7Wq3-U" TargetMode="External"/><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4.xml"/><Relationship Id="rId1" Type="http://schemas.openxmlformats.org/officeDocument/2006/relationships/slideLayout" Target="../slideLayouts/slideLayout10.xml"/><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5.png"/><Relationship Id="rId7"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hyperlink" Target="https://youtu.be/DGo-OhDWIKQ" TargetMode="External"/><Relationship Id="rId5" Type="http://schemas.openxmlformats.org/officeDocument/2006/relationships/image" Target="../media/image11.png"/><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hyperlink" Target="https://thecognate.com/how-morgenall-fooled-bengalurus-muslim-community-to-invest-in-their-fraud-schemes-all-in-the-name-of-islam/" TargetMode="External"/><Relationship Id="rId5" Type="http://schemas.openxmlformats.org/officeDocument/2006/relationships/image" Target="../media/image42.jpeg"/><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3.jp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hyperlink" Target="https://youtu.be/Gxt5xRdD3bI" TargetMode="Externa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writing on a piece of paper&#10;&#10;Description automatically generated with medium confidence">
            <a:extLst>
              <a:ext uri="{FF2B5EF4-FFF2-40B4-BE49-F238E27FC236}">
                <a16:creationId xmlns="" xmlns:a16="http://schemas.microsoft.com/office/drawing/2014/main" id="{EB34DC0D-DFB4-B440-B7E3-C86933AF321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848" b="601"/>
          <a:stretch/>
        </p:blipFill>
        <p:spPr>
          <a:xfrm>
            <a:off x="0" y="0"/>
            <a:ext cx="12192000" cy="8398933"/>
          </a:xfrm>
          <a:prstGeom prst="rect">
            <a:avLst/>
          </a:prstGeom>
        </p:spPr>
      </p:pic>
      <p:sp>
        <p:nvSpPr>
          <p:cNvPr id="9" name="Rectangle 8">
            <a:extLst>
              <a:ext uri="{FF2B5EF4-FFF2-40B4-BE49-F238E27FC236}">
                <a16:creationId xmlns="" xmlns:a16="http://schemas.microsoft.com/office/drawing/2014/main" id="{0C988E43-7915-48CD-B522-57C1B1B861DA}"/>
              </a:ext>
            </a:extLst>
          </p:cNvPr>
          <p:cNvSpPr/>
          <p:nvPr/>
        </p:nvSpPr>
        <p:spPr>
          <a:xfrm>
            <a:off x="0" y="1875559"/>
            <a:ext cx="12192000" cy="3106882"/>
          </a:xfrm>
          <a:prstGeom prst="rect">
            <a:avLst/>
          </a:prstGeom>
          <a:solidFill>
            <a:srgbClr val="0DB14B">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 xmlns:a16="http://schemas.microsoft.com/office/drawing/2014/main" id="{2DEA0EF1-8460-4D8B-9ABD-B7A67810636D}"/>
              </a:ext>
            </a:extLst>
          </p:cNvPr>
          <p:cNvSpPr txBox="1"/>
          <p:nvPr/>
        </p:nvSpPr>
        <p:spPr>
          <a:xfrm>
            <a:off x="4328160" y="2146344"/>
            <a:ext cx="6861464"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Career Accelerator</a:t>
            </a:r>
          </a:p>
        </p:txBody>
      </p:sp>
      <p:pic>
        <p:nvPicPr>
          <p:cNvPr id="14" name="Picture 13">
            <a:extLst>
              <a:ext uri="{FF2B5EF4-FFF2-40B4-BE49-F238E27FC236}">
                <a16:creationId xmlns="" xmlns:a16="http://schemas.microsoft.com/office/drawing/2014/main" id="{D011A531-3D37-403E-8273-5BB8356EE03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24427" y="1608860"/>
            <a:ext cx="3997053" cy="3640280"/>
          </a:xfrm>
          <a:prstGeom prst="rect">
            <a:avLst/>
          </a:prstGeom>
        </p:spPr>
      </p:pic>
      <p:sp>
        <p:nvSpPr>
          <p:cNvPr id="6" name="TextBox 5">
            <a:extLst>
              <a:ext uri="{FF2B5EF4-FFF2-40B4-BE49-F238E27FC236}">
                <a16:creationId xmlns="" xmlns:a16="http://schemas.microsoft.com/office/drawing/2014/main" id="{F2AD4FE3-B745-5D42-A8F7-F87118508E63}"/>
              </a:ext>
            </a:extLst>
          </p:cNvPr>
          <p:cNvSpPr txBox="1"/>
          <p:nvPr/>
        </p:nvSpPr>
        <p:spPr>
          <a:xfrm>
            <a:off x="4328160" y="2817378"/>
            <a:ext cx="7298812" cy="1477328"/>
          </a:xfrm>
          <a:prstGeom prst="rect">
            <a:avLst/>
          </a:prstGeom>
          <a:noFill/>
        </p:spPr>
        <p:txBody>
          <a:bodyPr wrap="square" rtlCol="0">
            <a:spAutoFit/>
          </a:bodyPr>
          <a:lstStyle/>
          <a:p>
            <a:r>
              <a:rPr lang="en-US" sz="4500" b="1" dirty="0">
                <a:solidFill>
                  <a:schemeClr val="bg1"/>
                </a:solidFill>
                <a:latin typeface="Arial" panose="020B0604020202020204" pitchFamily="34" charset="0"/>
                <a:cs typeface="Arial" panose="020B0604020202020204" pitchFamily="34" charset="0"/>
              </a:rPr>
              <a:t>Financial Management for</a:t>
            </a:r>
            <a:br>
              <a:rPr lang="en-US" sz="4500" b="1" dirty="0">
                <a:solidFill>
                  <a:schemeClr val="bg1"/>
                </a:solidFill>
                <a:latin typeface="Arial" panose="020B0604020202020204" pitchFamily="34" charset="0"/>
                <a:cs typeface="Arial" panose="020B0604020202020204" pitchFamily="34" charset="0"/>
              </a:rPr>
            </a:br>
            <a:r>
              <a:rPr lang="en-US" sz="4500" b="1" dirty="0">
                <a:solidFill>
                  <a:schemeClr val="bg1"/>
                </a:solidFill>
                <a:latin typeface="Arial" panose="020B0604020202020204" pitchFamily="34" charset="0"/>
                <a:cs typeface="Arial" panose="020B0604020202020204" pitchFamily="34" charset="0"/>
              </a:rPr>
              <a:t>Young Adults</a:t>
            </a:r>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29800" y="3530654"/>
            <a:ext cx="2362200" cy="1451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7699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 xmlns:a16="http://schemas.microsoft.com/office/drawing/2014/main" id="{B5A029FC-2F05-4E42-90D6-A706082D0916}"/>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Two women sitting in the back of a car&#10;&#10;Description automatically generated with medium confidence">
            <a:extLst>
              <a:ext uri="{FF2B5EF4-FFF2-40B4-BE49-F238E27FC236}">
                <a16:creationId xmlns="" xmlns:a16="http://schemas.microsoft.com/office/drawing/2014/main" id="{ED0C1791-5CD8-3849-B5A6-43B6DC2321C6}"/>
              </a:ext>
            </a:extLst>
          </p:cNvPr>
          <p:cNvPicPr>
            <a:picLocks noChangeAspect="1"/>
          </p:cNvPicPr>
          <p:nvPr/>
        </p:nvPicPr>
        <p:blipFill rotWithShape="1">
          <a:blip r:embed="rId3">
            <a:extLst>
              <a:ext uri="{28A0092B-C50C-407E-A947-70E740481C1C}">
                <a14:useLocalDpi xmlns:a14="http://schemas.microsoft.com/office/drawing/2010/main" val="0"/>
              </a:ext>
            </a:extLst>
          </a:blip>
          <a:srcRect t="17083" b="16821"/>
          <a:stretch/>
        </p:blipFill>
        <p:spPr>
          <a:xfrm>
            <a:off x="0" y="-1"/>
            <a:ext cx="6477000" cy="6421583"/>
          </a:xfrm>
          <a:prstGeom prst="rect">
            <a:avLst/>
          </a:prstGeom>
        </p:spPr>
      </p:pic>
      <p:sp>
        <p:nvSpPr>
          <p:cNvPr id="14" name="Rectangle 13">
            <a:extLst>
              <a:ext uri="{FF2B5EF4-FFF2-40B4-BE49-F238E27FC236}">
                <a16:creationId xmlns="" xmlns:a16="http://schemas.microsoft.com/office/drawing/2014/main" id="{4FA3391C-D4EE-7A46-BB4C-82F89B29E224}"/>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3/22/2022</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10</a:t>
            </a:fld>
            <a:endParaRPr lang="en-US"/>
          </a:p>
        </p:txBody>
      </p:sp>
      <p:sp>
        <p:nvSpPr>
          <p:cNvPr id="18" name="TextBox 17">
            <a:extLst>
              <a:ext uri="{FF2B5EF4-FFF2-40B4-BE49-F238E27FC236}">
                <a16:creationId xmlns="" xmlns:a16="http://schemas.microsoft.com/office/drawing/2014/main" id="{59AB0D34-08B0-4583-8FFA-5D9B8091CEF7}"/>
              </a:ext>
            </a:extLst>
          </p:cNvPr>
          <p:cNvSpPr txBox="1"/>
          <p:nvPr/>
        </p:nvSpPr>
        <p:spPr>
          <a:xfrm>
            <a:off x="6745615" y="2045696"/>
            <a:ext cx="5126225" cy="2428870"/>
          </a:xfrm>
          <a:prstGeom prst="rect">
            <a:avLst/>
          </a:prstGeom>
          <a:noFill/>
        </p:spPr>
        <p:txBody>
          <a:bodyPr wrap="square" rtlCol="0">
            <a:spAutoFit/>
          </a:bodyPr>
          <a:lstStyle/>
          <a:p>
            <a:pPr>
              <a:lnSpc>
                <a:spcPct val="120000"/>
              </a:lnSpc>
            </a:pPr>
            <a:r>
              <a:rPr lang="en-US" sz="1600" b="1" dirty="0">
                <a:latin typeface="Arial" panose="020B0604020202020204" pitchFamily="34" charset="0"/>
                <a:cs typeface="Arial" panose="020B0604020202020204" pitchFamily="34" charset="0"/>
              </a:rPr>
              <a:t>Installment Loans:</a:t>
            </a:r>
          </a:p>
          <a:p>
            <a:pPr>
              <a:lnSpc>
                <a:spcPct val="120000"/>
              </a:lnSpc>
            </a:pPr>
            <a:endParaRPr lang="en-US" sz="1600" dirty="0">
              <a:latin typeface="Arial" panose="020B0604020202020204" pitchFamily="34" charset="0"/>
              <a:cs typeface="Arial" panose="020B0604020202020204" pitchFamily="34" charset="0"/>
            </a:endParaRPr>
          </a:p>
          <a:p>
            <a:pPr>
              <a:lnSpc>
                <a:spcPct val="120000"/>
              </a:lnSpc>
            </a:pPr>
            <a:r>
              <a:rPr lang="en-US" sz="1600" dirty="0">
                <a:latin typeface="Arial" panose="020B0604020202020204" pitchFamily="34" charset="0"/>
                <a:cs typeface="Arial" panose="020B0604020202020204" pitchFamily="34" charset="0"/>
              </a:rPr>
              <a:t>A car loan is an example of an installment loan. Installment loans are a form of credit, where you owe a set amount to which you pay in installments. There is a set amount of money loaned to you for a specific purpose. Common examples of Installment Loans are student loans and car loans.</a:t>
            </a:r>
          </a:p>
        </p:txBody>
      </p:sp>
      <p:sp>
        <p:nvSpPr>
          <p:cNvPr id="11" name="TextBox 10">
            <a:extLst>
              <a:ext uri="{FF2B5EF4-FFF2-40B4-BE49-F238E27FC236}">
                <a16:creationId xmlns="" xmlns:a16="http://schemas.microsoft.com/office/drawing/2014/main" id="{1F9162E8-5E36-C04B-82F6-3EC5EF3E0580}"/>
              </a:ext>
            </a:extLst>
          </p:cNvPr>
          <p:cNvSpPr txBox="1"/>
          <p:nvPr/>
        </p:nvSpPr>
        <p:spPr>
          <a:xfrm>
            <a:off x="6750072" y="591061"/>
            <a:ext cx="5597237" cy="707886"/>
          </a:xfrm>
          <a:prstGeom prst="rect">
            <a:avLst/>
          </a:prstGeom>
          <a:noFill/>
        </p:spPr>
        <p:txBody>
          <a:bodyPr wrap="square" rtlCol="0">
            <a:spAutoFit/>
          </a:bodyPr>
          <a:lstStyle/>
          <a:p>
            <a:r>
              <a:rPr lang="en-US" sz="4000" b="1" dirty="0">
                <a:solidFill>
                  <a:srgbClr val="E1AD01"/>
                </a:solidFill>
                <a:latin typeface="Arial" panose="020B0604020202020204" pitchFamily="34" charset="0"/>
                <a:cs typeface="Arial" panose="020B0604020202020204" pitchFamily="34" charset="0"/>
              </a:rPr>
              <a:t>Types of Credit</a:t>
            </a:r>
          </a:p>
        </p:txBody>
      </p:sp>
      <p:pic>
        <p:nvPicPr>
          <p:cNvPr id="12" name="Picture 11" descr="A picture containing device&#10;&#10;Description automatically generated">
            <a:extLst>
              <a:ext uri="{FF2B5EF4-FFF2-40B4-BE49-F238E27FC236}">
                <a16:creationId xmlns="" xmlns:a16="http://schemas.microsoft.com/office/drawing/2014/main" id="{DC8813F8-37EA-4ED5-A346-E726C9A6E6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159" y="5791655"/>
            <a:ext cx="1041050" cy="948126"/>
          </a:xfrm>
          <a:prstGeom prst="rect">
            <a:avLst/>
          </a:prstGeom>
        </p:spPr>
      </p:pic>
      <p:pic>
        <p:nvPicPr>
          <p:cNvPr id="15" name="Picture 14">
            <a:extLst>
              <a:ext uri="{FF2B5EF4-FFF2-40B4-BE49-F238E27FC236}">
                <a16:creationId xmlns="" xmlns:a16="http://schemas.microsoft.com/office/drawing/2014/main" id="{BE39E9DE-98C9-C047-B92C-623ADB3F30A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20159" y="5791655"/>
            <a:ext cx="1041049" cy="948126"/>
          </a:xfrm>
          <a:prstGeom prst="rect">
            <a:avLst/>
          </a:prstGeom>
        </p:spPr>
      </p:pic>
    </p:spTree>
    <p:extLst>
      <p:ext uri="{BB962C8B-B14F-4D97-AF65-F5344CB8AC3E}">
        <p14:creationId xmlns:p14="http://schemas.microsoft.com/office/powerpoint/2010/main" val="2256723073"/>
      </p:ext>
    </p:extLst>
  </p:cSld>
  <p:clrMapOvr>
    <a:masterClrMapping/>
  </p:clrMapOvr>
  <p:transition spd="med">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 xmlns:a16="http://schemas.microsoft.com/office/drawing/2014/main" id="{8F67E0F3-2E8B-462D-A83B-E62F475B8DCE}"/>
              </a:ext>
            </a:extLst>
          </p:cNvPr>
          <p:cNvSpPr/>
          <p:nvPr/>
        </p:nvSpPr>
        <p:spPr>
          <a:xfrm>
            <a:off x="0" y="0"/>
            <a:ext cx="12192000" cy="1745674"/>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 up of a map&#10;&#10;Description automatically generated">
            <a:extLst>
              <a:ext uri="{FF2B5EF4-FFF2-40B4-BE49-F238E27FC236}">
                <a16:creationId xmlns="" xmlns:a16="http://schemas.microsoft.com/office/drawing/2014/main" id="{AE24FECA-157A-4D4D-AA8B-C970FC103D5F}"/>
              </a:ext>
            </a:extLst>
          </p:cNvPr>
          <p:cNvPicPr>
            <a:picLocks noChangeAspect="1"/>
          </p:cNvPicPr>
          <p:nvPr/>
        </p:nvPicPr>
        <p:blipFill rotWithShape="1">
          <a:blip r:embed="rId3">
            <a:extLst>
              <a:ext uri="{28A0092B-C50C-407E-A947-70E740481C1C}">
                <a14:useLocalDpi xmlns:a14="http://schemas.microsoft.com/office/drawing/2010/main" val="0"/>
              </a:ext>
            </a:extLst>
          </a:blip>
          <a:srcRect t="30215" b="31103"/>
          <a:stretch/>
        </p:blipFill>
        <p:spPr>
          <a:xfrm>
            <a:off x="0" y="0"/>
            <a:ext cx="12192000" cy="1745674"/>
          </a:xfrm>
          <a:prstGeom prst="rect">
            <a:avLst/>
          </a:prstGeom>
        </p:spPr>
      </p:pic>
      <p:sp>
        <p:nvSpPr>
          <p:cNvPr id="21" name="Rectangle 20">
            <a:extLst>
              <a:ext uri="{FF2B5EF4-FFF2-40B4-BE49-F238E27FC236}">
                <a16:creationId xmlns="" xmlns:a16="http://schemas.microsoft.com/office/drawing/2014/main" id="{B0F44F50-27C5-4C97-BCE1-A68C7AA7B48B}"/>
              </a:ext>
            </a:extLst>
          </p:cNvPr>
          <p:cNvSpPr/>
          <p:nvPr/>
        </p:nvSpPr>
        <p:spPr>
          <a:xfrm>
            <a:off x="0" y="0"/>
            <a:ext cx="12192000" cy="1751964"/>
          </a:xfrm>
          <a:prstGeom prst="rect">
            <a:avLst/>
          </a:prstGeom>
          <a:solidFill>
            <a:srgbClr val="0DB14B">
              <a:alpha val="8348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pPr algn="ctr"/>
            <a:fld id="{AC583325-E5CA-4A8D-8155-7E36AC00BA60}" type="datetime1">
              <a:rPr lang="en-US" smtClean="0"/>
              <a:pPr algn="ctr"/>
              <a:t>3/22/2022</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pPr algn="ctr"/>
            <a:fld id="{FD980031-200C-46EB-A905-0D9DD9F0457B}" type="slidenum">
              <a:rPr lang="en-US" smtClean="0"/>
              <a:pPr algn="ctr"/>
              <a:t>11</a:t>
            </a:fld>
            <a:endParaRPr lang="en-US"/>
          </a:p>
        </p:txBody>
      </p:sp>
      <p:sp>
        <p:nvSpPr>
          <p:cNvPr id="8" name="TextBox 7">
            <a:extLst>
              <a:ext uri="{FF2B5EF4-FFF2-40B4-BE49-F238E27FC236}">
                <a16:creationId xmlns="" xmlns:a16="http://schemas.microsoft.com/office/drawing/2014/main" id="{87FD1491-B3E2-44FA-A317-2CCB5308FF84}"/>
              </a:ext>
            </a:extLst>
          </p:cNvPr>
          <p:cNvSpPr txBox="1"/>
          <p:nvPr/>
        </p:nvSpPr>
        <p:spPr>
          <a:xfrm>
            <a:off x="479232" y="549671"/>
            <a:ext cx="11233536" cy="784830"/>
          </a:xfrm>
          <a:prstGeom prst="rect">
            <a:avLst/>
          </a:prstGeom>
          <a:noFill/>
        </p:spPr>
        <p:txBody>
          <a:bodyPr wrap="square" rtlCol="0">
            <a:spAutoFit/>
          </a:bodyPr>
          <a:lstStyle/>
          <a:p>
            <a:pPr algn="ctr"/>
            <a:r>
              <a:rPr lang="en-US" sz="4500" b="1" dirty="0">
                <a:solidFill>
                  <a:schemeClr val="bg1"/>
                </a:solidFill>
                <a:latin typeface="Arial" panose="020B0604020202020204" pitchFamily="34" charset="0"/>
                <a:cs typeface="Arial" panose="020B0604020202020204" pitchFamily="34" charset="0"/>
              </a:rPr>
              <a:t>Credit Products</a:t>
            </a:r>
          </a:p>
        </p:txBody>
      </p:sp>
      <p:pic>
        <p:nvPicPr>
          <p:cNvPr id="11" name="Picture 10">
            <a:extLst>
              <a:ext uri="{FF2B5EF4-FFF2-40B4-BE49-F238E27FC236}">
                <a16:creationId xmlns="" xmlns:a16="http://schemas.microsoft.com/office/drawing/2014/main" id="{CD492B73-C2BD-47FD-95F0-634C88C3F49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20159" y="5791655"/>
            <a:ext cx="1041049" cy="948126"/>
          </a:xfrm>
          <a:prstGeom prst="rect">
            <a:avLst/>
          </a:prstGeom>
        </p:spPr>
      </p:pic>
      <p:sp>
        <p:nvSpPr>
          <p:cNvPr id="2" name="Hexagon 1">
            <a:extLst>
              <a:ext uri="{FF2B5EF4-FFF2-40B4-BE49-F238E27FC236}">
                <a16:creationId xmlns="" xmlns:a16="http://schemas.microsoft.com/office/drawing/2014/main" id="{000B64E0-21B1-5E44-9B44-AFF9A3E340C1}"/>
              </a:ext>
            </a:extLst>
          </p:cNvPr>
          <p:cNvSpPr/>
          <p:nvPr/>
        </p:nvSpPr>
        <p:spPr>
          <a:xfrm>
            <a:off x="1361208" y="2029998"/>
            <a:ext cx="1419658" cy="1223843"/>
          </a:xfrm>
          <a:prstGeom prst="hexagon">
            <a:avLst/>
          </a:prstGeom>
          <a:solidFill>
            <a:srgbClr val="0DB14B"/>
          </a:solidFill>
          <a:ln>
            <a:noFill/>
          </a:ln>
          <a:effectLst>
            <a:outerShdw blurRad="50800" dist="50800" dir="5400000" sx="106000" sy="106000" algn="ctr" rotWithShape="0">
              <a:srgbClr val="000000">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DB14B"/>
              </a:solidFill>
            </a:endParaRPr>
          </a:p>
        </p:txBody>
      </p:sp>
      <p:sp>
        <p:nvSpPr>
          <p:cNvPr id="13" name="TextBox 12">
            <a:extLst>
              <a:ext uri="{FF2B5EF4-FFF2-40B4-BE49-F238E27FC236}">
                <a16:creationId xmlns="" xmlns:a16="http://schemas.microsoft.com/office/drawing/2014/main" id="{652F4761-54D1-AD4E-8A81-AD2F8953A787}"/>
              </a:ext>
            </a:extLst>
          </p:cNvPr>
          <p:cNvSpPr txBox="1"/>
          <p:nvPr/>
        </p:nvSpPr>
        <p:spPr>
          <a:xfrm>
            <a:off x="1464839" y="2350833"/>
            <a:ext cx="1212396" cy="646331"/>
          </a:xfrm>
          <a:prstGeom prst="rect">
            <a:avLst/>
          </a:prstGeom>
          <a:noFill/>
        </p:spPr>
        <p:txBody>
          <a:bodyPr wrap="square">
            <a:spAutoFit/>
          </a:bodyPr>
          <a:lstStyle/>
          <a:p>
            <a:pPr lvl="0" algn="ctr"/>
            <a:r>
              <a:rPr lang="en-CA" b="1" dirty="0">
                <a:solidFill>
                  <a:schemeClr val="bg1"/>
                </a:solidFill>
                <a:latin typeface="Arial" panose="020B0604020202020204" pitchFamily="34" charset="0"/>
                <a:cs typeface="Arial" panose="020B0604020202020204" pitchFamily="34" charset="0"/>
              </a:rPr>
              <a:t>Payday Loan</a:t>
            </a:r>
          </a:p>
        </p:txBody>
      </p:sp>
      <p:sp>
        <p:nvSpPr>
          <p:cNvPr id="14" name="Hexagon 13">
            <a:extLst>
              <a:ext uri="{FF2B5EF4-FFF2-40B4-BE49-F238E27FC236}">
                <a16:creationId xmlns="" xmlns:a16="http://schemas.microsoft.com/office/drawing/2014/main" id="{462EA591-DEF9-3B46-B4EA-2341A8255029}"/>
              </a:ext>
            </a:extLst>
          </p:cNvPr>
          <p:cNvSpPr/>
          <p:nvPr/>
        </p:nvSpPr>
        <p:spPr>
          <a:xfrm>
            <a:off x="2964369" y="2029998"/>
            <a:ext cx="1419658" cy="1223843"/>
          </a:xfrm>
          <a:prstGeom prst="hexagon">
            <a:avLst/>
          </a:prstGeom>
          <a:solidFill>
            <a:srgbClr val="0DB14B"/>
          </a:solidFill>
          <a:ln>
            <a:noFill/>
          </a:ln>
          <a:effectLst>
            <a:outerShdw blurRad="50800" dist="50800" dir="5400000" sx="106000" sy="106000" algn="ctr" rotWithShape="0">
              <a:srgbClr val="000000">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 xmlns:a16="http://schemas.microsoft.com/office/drawing/2014/main" id="{07E5EA5F-A043-E64F-BD89-D2C6F957E469}"/>
              </a:ext>
            </a:extLst>
          </p:cNvPr>
          <p:cNvSpPr txBox="1"/>
          <p:nvPr/>
        </p:nvSpPr>
        <p:spPr>
          <a:xfrm>
            <a:off x="3005751" y="2366198"/>
            <a:ext cx="1316027" cy="646331"/>
          </a:xfrm>
          <a:prstGeom prst="rect">
            <a:avLst/>
          </a:prstGeom>
          <a:noFill/>
        </p:spPr>
        <p:txBody>
          <a:bodyPr wrap="square">
            <a:spAutoFit/>
          </a:bodyPr>
          <a:lstStyle/>
          <a:p>
            <a:pPr lvl="0" algn="ctr"/>
            <a:r>
              <a:rPr lang="en-CA" b="1" dirty="0">
                <a:solidFill>
                  <a:schemeClr val="bg1"/>
                </a:solidFill>
                <a:latin typeface="Arial" panose="020B0604020202020204" pitchFamily="34" charset="0"/>
                <a:cs typeface="Arial" panose="020B0604020202020204" pitchFamily="34" charset="0"/>
              </a:rPr>
              <a:t>Consumer Loan</a:t>
            </a:r>
          </a:p>
        </p:txBody>
      </p:sp>
      <p:sp>
        <p:nvSpPr>
          <p:cNvPr id="16" name="Hexagon 15">
            <a:extLst>
              <a:ext uri="{FF2B5EF4-FFF2-40B4-BE49-F238E27FC236}">
                <a16:creationId xmlns="" xmlns:a16="http://schemas.microsoft.com/office/drawing/2014/main" id="{15097448-9C38-DB4A-AF70-02B28E220210}"/>
              </a:ext>
            </a:extLst>
          </p:cNvPr>
          <p:cNvSpPr/>
          <p:nvPr/>
        </p:nvSpPr>
        <p:spPr>
          <a:xfrm>
            <a:off x="4509035" y="2029998"/>
            <a:ext cx="1419658" cy="1223843"/>
          </a:xfrm>
          <a:prstGeom prst="hexagon">
            <a:avLst/>
          </a:prstGeom>
          <a:solidFill>
            <a:srgbClr val="0DB14B"/>
          </a:solidFill>
          <a:ln>
            <a:noFill/>
          </a:ln>
          <a:effectLst>
            <a:outerShdw blurRad="50800" dist="50800" dir="5400000" sx="106000" sy="106000" algn="ctr" rotWithShape="0">
              <a:srgbClr val="000000">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 xmlns:a16="http://schemas.microsoft.com/office/drawing/2014/main" id="{EBC9DC84-4C65-B940-9181-F891FD035F55}"/>
              </a:ext>
            </a:extLst>
          </p:cNvPr>
          <p:cNvSpPr txBox="1"/>
          <p:nvPr/>
        </p:nvSpPr>
        <p:spPr>
          <a:xfrm>
            <a:off x="4612666" y="2360865"/>
            <a:ext cx="1212396" cy="646331"/>
          </a:xfrm>
          <a:prstGeom prst="rect">
            <a:avLst/>
          </a:prstGeom>
          <a:noFill/>
        </p:spPr>
        <p:txBody>
          <a:bodyPr wrap="square">
            <a:spAutoFit/>
          </a:bodyPr>
          <a:lstStyle/>
          <a:p>
            <a:pPr lvl="0" algn="ctr"/>
            <a:r>
              <a:rPr lang="en-CA" b="1" dirty="0">
                <a:solidFill>
                  <a:schemeClr val="bg1"/>
                </a:solidFill>
                <a:latin typeface="Arial" panose="020B0604020202020204" pitchFamily="34" charset="0"/>
                <a:cs typeface="Arial" panose="020B0604020202020204" pitchFamily="34" charset="0"/>
              </a:rPr>
              <a:t>Line of Credit</a:t>
            </a:r>
          </a:p>
        </p:txBody>
      </p:sp>
      <p:sp>
        <p:nvSpPr>
          <p:cNvPr id="18" name="Hexagon 17">
            <a:extLst>
              <a:ext uri="{FF2B5EF4-FFF2-40B4-BE49-F238E27FC236}">
                <a16:creationId xmlns="" xmlns:a16="http://schemas.microsoft.com/office/drawing/2014/main" id="{6FD3C893-B871-7E4F-A680-D46B60F15F69}"/>
              </a:ext>
            </a:extLst>
          </p:cNvPr>
          <p:cNvSpPr/>
          <p:nvPr/>
        </p:nvSpPr>
        <p:spPr>
          <a:xfrm>
            <a:off x="6105805" y="2031660"/>
            <a:ext cx="1419658" cy="1223843"/>
          </a:xfrm>
          <a:prstGeom prst="hexagon">
            <a:avLst/>
          </a:prstGeom>
          <a:solidFill>
            <a:srgbClr val="0DB14B"/>
          </a:solidFill>
          <a:ln>
            <a:noFill/>
          </a:ln>
          <a:effectLst>
            <a:outerShdw blurRad="50800" dist="50800" dir="5400000" sx="106000" sy="106000" algn="ctr" rotWithShape="0">
              <a:srgbClr val="000000">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 xmlns:a16="http://schemas.microsoft.com/office/drawing/2014/main" id="{D9759C23-C5B3-8A47-90B9-ECE83B12B4B3}"/>
              </a:ext>
            </a:extLst>
          </p:cNvPr>
          <p:cNvSpPr txBox="1"/>
          <p:nvPr/>
        </p:nvSpPr>
        <p:spPr>
          <a:xfrm>
            <a:off x="6209436" y="2363957"/>
            <a:ext cx="1212396" cy="584775"/>
          </a:xfrm>
          <a:prstGeom prst="rect">
            <a:avLst/>
          </a:prstGeom>
          <a:noFill/>
        </p:spPr>
        <p:txBody>
          <a:bodyPr wrap="square">
            <a:spAutoFit/>
          </a:bodyPr>
          <a:lstStyle/>
          <a:p>
            <a:pPr lvl="0" algn="ctr"/>
            <a:r>
              <a:rPr lang="en-CA" sz="1600" b="1" dirty="0">
                <a:solidFill>
                  <a:schemeClr val="bg1"/>
                </a:solidFill>
                <a:latin typeface="Arial" panose="020B0604020202020204" pitchFamily="34" charset="0"/>
                <a:cs typeface="Arial" panose="020B0604020202020204" pitchFamily="34" charset="0"/>
              </a:rPr>
              <a:t>Overdraft Protection</a:t>
            </a:r>
          </a:p>
        </p:txBody>
      </p:sp>
      <p:sp>
        <p:nvSpPr>
          <p:cNvPr id="20" name="Hexagon 19">
            <a:extLst>
              <a:ext uri="{FF2B5EF4-FFF2-40B4-BE49-F238E27FC236}">
                <a16:creationId xmlns="" xmlns:a16="http://schemas.microsoft.com/office/drawing/2014/main" id="{E2A59443-8074-3C43-8783-90FDA4EDF8BA}"/>
              </a:ext>
            </a:extLst>
          </p:cNvPr>
          <p:cNvSpPr/>
          <p:nvPr/>
        </p:nvSpPr>
        <p:spPr>
          <a:xfrm>
            <a:off x="7703279" y="2029998"/>
            <a:ext cx="1419658" cy="1223843"/>
          </a:xfrm>
          <a:prstGeom prst="hexagon">
            <a:avLst/>
          </a:prstGeom>
          <a:solidFill>
            <a:srgbClr val="0DB14B"/>
          </a:solidFill>
          <a:ln>
            <a:noFill/>
          </a:ln>
          <a:effectLst>
            <a:outerShdw blurRad="50800" dist="50800" dir="5400000" sx="106000" sy="106000" algn="ctr" rotWithShape="0">
              <a:srgbClr val="000000">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 xmlns:a16="http://schemas.microsoft.com/office/drawing/2014/main" id="{BAE5672A-5B77-8047-A70F-26D362432297}"/>
              </a:ext>
            </a:extLst>
          </p:cNvPr>
          <p:cNvSpPr txBox="1"/>
          <p:nvPr/>
        </p:nvSpPr>
        <p:spPr>
          <a:xfrm>
            <a:off x="7806910" y="2286989"/>
            <a:ext cx="1212396" cy="738664"/>
          </a:xfrm>
          <a:prstGeom prst="rect">
            <a:avLst/>
          </a:prstGeom>
          <a:noFill/>
        </p:spPr>
        <p:txBody>
          <a:bodyPr wrap="square">
            <a:spAutoFit/>
          </a:bodyPr>
          <a:lstStyle/>
          <a:p>
            <a:pPr lvl="0" algn="ctr"/>
            <a:r>
              <a:rPr lang="en-CA" sz="1400" b="1" dirty="0">
                <a:solidFill>
                  <a:schemeClr val="bg1"/>
                </a:solidFill>
                <a:latin typeface="Arial" panose="020B0604020202020204" pitchFamily="34" charset="0"/>
                <a:cs typeface="Arial" panose="020B0604020202020204" pitchFamily="34" charset="0"/>
              </a:rPr>
              <a:t>Private Auto Financing</a:t>
            </a:r>
          </a:p>
        </p:txBody>
      </p:sp>
      <p:sp>
        <p:nvSpPr>
          <p:cNvPr id="23" name="Hexagon 22">
            <a:extLst>
              <a:ext uri="{FF2B5EF4-FFF2-40B4-BE49-F238E27FC236}">
                <a16:creationId xmlns="" xmlns:a16="http://schemas.microsoft.com/office/drawing/2014/main" id="{D204AD03-950C-B44E-8261-74E79ABF9DC9}"/>
              </a:ext>
            </a:extLst>
          </p:cNvPr>
          <p:cNvSpPr/>
          <p:nvPr/>
        </p:nvSpPr>
        <p:spPr>
          <a:xfrm>
            <a:off x="9301928" y="2034333"/>
            <a:ext cx="1419658" cy="1223843"/>
          </a:xfrm>
          <a:prstGeom prst="hexagon">
            <a:avLst/>
          </a:prstGeom>
          <a:solidFill>
            <a:srgbClr val="0DB14B"/>
          </a:solidFill>
          <a:ln>
            <a:noFill/>
          </a:ln>
          <a:effectLst>
            <a:outerShdw blurRad="50800" dist="50800" dir="5400000" sx="106000" sy="106000" algn="ctr" rotWithShape="0">
              <a:srgbClr val="000000">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 xmlns:a16="http://schemas.microsoft.com/office/drawing/2014/main" id="{4206AC34-17BB-4846-A125-6AC5167D6C66}"/>
              </a:ext>
            </a:extLst>
          </p:cNvPr>
          <p:cNvSpPr txBox="1"/>
          <p:nvPr/>
        </p:nvSpPr>
        <p:spPr>
          <a:xfrm>
            <a:off x="9405559" y="2334356"/>
            <a:ext cx="1212396" cy="646331"/>
          </a:xfrm>
          <a:prstGeom prst="rect">
            <a:avLst/>
          </a:prstGeom>
          <a:noFill/>
        </p:spPr>
        <p:txBody>
          <a:bodyPr wrap="square">
            <a:spAutoFit/>
          </a:bodyPr>
          <a:lstStyle/>
          <a:p>
            <a:pPr lvl="0" algn="ctr"/>
            <a:r>
              <a:rPr lang="en-CA" b="1" dirty="0">
                <a:solidFill>
                  <a:schemeClr val="bg1"/>
                </a:solidFill>
                <a:latin typeface="Arial" panose="020B0604020202020204" pitchFamily="34" charset="0"/>
                <a:cs typeface="Arial" panose="020B0604020202020204" pitchFamily="34" charset="0"/>
              </a:rPr>
              <a:t>Student Loan</a:t>
            </a:r>
          </a:p>
        </p:txBody>
      </p:sp>
      <p:sp>
        <p:nvSpPr>
          <p:cNvPr id="26" name="Hexagon 25">
            <a:extLst>
              <a:ext uri="{FF2B5EF4-FFF2-40B4-BE49-F238E27FC236}">
                <a16:creationId xmlns="" xmlns:a16="http://schemas.microsoft.com/office/drawing/2014/main" id="{9206503F-0D25-E649-9A83-5DDEB00012D1}"/>
              </a:ext>
            </a:extLst>
          </p:cNvPr>
          <p:cNvSpPr/>
          <p:nvPr/>
        </p:nvSpPr>
        <p:spPr>
          <a:xfrm>
            <a:off x="2964369" y="3510832"/>
            <a:ext cx="1419658" cy="1223843"/>
          </a:xfrm>
          <a:prstGeom prst="hexagon">
            <a:avLst/>
          </a:prstGeom>
          <a:solidFill>
            <a:srgbClr val="0DB14B"/>
          </a:solidFill>
          <a:ln>
            <a:noFill/>
          </a:ln>
          <a:effectLst>
            <a:outerShdw blurRad="50800" dist="50800" dir="5400000" sx="106000" sy="106000" algn="ctr" rotWithShape="0">
              <a:srgbClr val="000000">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 xmlns:a16="http://schemas.microsoft.com/office/drawing/2014/main" id="{784ED88C-E949-7C4F-8FAE-EBDC6930D7DC}"/>
              </a:ext>
            </a:extLst>
          </p:cNvPr>
          <p:cNvSpPr txBox="1"/>
          <p:nvPr/>
        </p:nvSpPr>
        <p:spPr>
          <a:xfrm>
            <a:off x="3068000" y="3933864"/>
            <a:ext cx="1212396" cy="369332"/>
          </a:xfrm>
          <a:prstGeom prst="rect">
            <a:avLst/>
          </a:prstGeom>
          <a:noFill/>
        </p:spPr>
        <p:txBody>
          <a:bodyPr wrap="square">
            <a:spAutoFit/>
          </a:bodyPr>
          <a:lstStyle/>
          <a:p>
            <a:pPr lvl="0" algn="ctr"/>
            <a:r>
              <a:rPr lang="en-CA" b="1" dirty="0">
                <a:solidFill>
                  <a:schemeClr val="bg1"/>
                </a:solidFill>
                <a:latin typeface="Arial" panose="020B0604020202020204" pitchFamily="34" charset="0"/>
                <a:cs typeface="Arial" panose="020B0604020202020204" pitchFamily="34" charset="0"/>
              </a:rPr>
              <a:t>Mortgage</a:t>
            </a:r>
          </a:p>
        </p:txBody>
      </p:sp>
      <p:sp>
        <p:nvSpPr>
          <p:cNvPr id="28" name="Hexagon 27">
            <a:extLst>
              <a:ext uri="{FF2B5EF4-FFF2-40B4-BE49-F238E27FC236}">
                <a16:creationId xmlns="" xmlns:a16="http://schemas.microsoft.com/office/drawing/2014/main" id="{D5818AEF-F4D4-8A4F-9DBD-4B653AB4DA2E}"/>
              </a:ext>
            </a:extLst>
          </p:cNvPr>
          <p:cNvSpPr/>
          <p:nvPr/>
        </p:nvSpPr>
        <p:spPr>
          <a:xfrm>
            <a:off x="4567530" y="3510832"/>
            <a:ext cx="1419658" cy="1223843"/>
          </a:xfrm>
          <a:prstGeom prst="hexagon">
            <a:avLst/>
          </a:prstGeom>
          <a:solidFill>
            <a:srgbClr val="0DB14B"/>
          </a:solidFill>
          <a:ln>
            <a:noFill/>
          </a:ln>
          <a:effectLst>
            <a:outerShdw blurRad="50800" dist="50800" dir="5400000" sx="106000" sy="106000" algn="ctr" rotWithShape="0">
              <a:srgbClr val="000000">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 xmlns:a16="http://schemas.microsoft.com/office/drawing/2014/main" id="{AEE075EA-62CD-2F42-95D4-802B9FA2778A}"/>
              </a:ext>
            </a:extLst>
          </p:cNvPr>
          <p:cNvSpPr txBox="1"/>
          <p:nvPr/>
        </p:nvSpPr>
        <p:spPr>
          <a:xfrm>
            <a:off x="4524398" y="3797227"/>
            <a:ext cx="1493843" cy="646331"/>
          </a:xfrm>
          <a:prstGeom prst="rect">
            <a:avLst/>
          </a:prstGeom>
          <a:noFill/>
        </p:spPr>
        <p:txBody>
          <a:bodyPr wrap="square">
            <a:spAutoFit/>
          </a:bodyPr>
          <a:lstStyle/>
          <a:p>
            <a:pPr lvl="0" algn="ctr"/>
            <a:r>
              <a:rPr lang="en-CA" b="1" dirty="0">
                <a:solidFill>
                  <a:schemeClr val="bg1"/>
                </a:solidFill>
                <a:latin typeface="Arial" panose="020B0604020202020204" pitchFamily="34" charset="0"/>
                <a:cs typeface="Arial" panose="020B0604020202020204" pitchFamily="34" charset="0"/>
              </a:rPr>
              <a:t>Credit </a:t>
            </a:r>
            <a:br>
              <a:rPr lang="en-CA" b="1" dirty="0">
                <a:solidFill>
                  <a:schemeClr val="bg1"/>
                </a:solidFill>
                <a:latin typeface="Arial" panose="020B0604020202020204" pitchFamily="34" charset="0"/>
                <a:cs typeface="Arial" panose="020B0604020202020204" pitchFamily="34" charset="0"/>
              </a:rPr>
            </a:br>
            <a:r>
              <a:rPr lang="en-CA" b="1" dirty="0">
                <a:solidFill>
                  <a:schemeClr val="bg1"/>
                </a:solidFill>
                <a:latin typeface="Arial" panose="020B0604020202020204" pitchFamily="34" charset="0"/>
                <a:cs typeface="Arial" panose="020B0604020202020204" pitchFamily="34" charset="0"/>
              </a:rPr>
              <a:t>Card</a:t>
            </a:r>
          </a:p>
        </p:txBody>
      </p:sp>
      <p:sp>
        <p:nvSpPr>
          <p:cNvPr id="30" name="Hexagon 29">
            <a:extLst>
              <a:ext uri="{FF2B5EF4-FFF2-40B4-BE49-F238E27FC236}">
                <a16:creationId xmlns="" xmlns:a16="http://schemas.microsoft.com/office/drawing/2014/main" id="{356FF50B-A7AB-C749-92D5-93BC1BA03845}"/>
              </a:ext>
            </a:extLst>
          </p:cNvPr>
          <p:cNvSpPr/>
          <p:nvPr/>
        </p:nvSpPr>
        <p:spPr>
          <a:xfrm>
            <a:off x="6112196" y="3510832"/>
            <a:ext cx="1419658" cy="1223843"/>
          </a:xfrm>
          <a:prstGeom prst="hexagon">
            <a:avLst/>
          </a:prstGeom>
          <a:solidFill>
            <a:srgbClr val="0DB14B"/>
          </a:solidFill>
          <a:ln>
            <a:noFill/>
          </a:ln>
          <a:effectLst>
            <a:outerShdw blurRad="50800" dist="50800" dir="5400000" sx="106000" sy="106000" algn="ctr" rotWithShape="0">
              <a:srgbClr val="000000">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 xmlns:a16="http://schemas.microsoft.com/office/drawing/2014/main" id="{9B770D52-585A-BE43-8785-6175386E3CFC}"/>
              </a:ext>
            </a:extLst>
          </p:cNvPr>
          <p:cNvSpPr txBox="1"/>
          <p:nvPr/>
        </p:nvSpPr>
        <p:spPr>
          <a:xfrm>
            <a:off x="6215827" y="3700282"/>
            <a:ext cx="1212396" cy="923330"/>
          </a:xfrm>
          <a:prstGeom prst="rect">
            <a:avLst/>
          </a:prstGeom>
          <a:noFill/>
        </p:spPr>
        <p:txBody>
          <a:bodyPr wrap="square">
            <a:spAutoFit/>
          </a:bodyPr>
          <a:lstStyle/>
          <a:p>
            <a:pPr lvl="0" algn="ctr"/>
            <a:r>
              <a:rPr lang="en-CA" b="1" dirty="0">
                <a:solidFill>
                  <a:schemeClr val="bg1"/>
                </a:solidFill>
                <a:latin typeface="Arial" panose="020B0604020202020204" pitchFamily="34" charset="0"/>
                <a:cs typeface="Arial" panose="020B0604020202020204" pitchFamily="34" charset="0"/>
              </a:rPr>
              <a:t>Deferred Payment Plan</a:t>
            </a:r>
          </a:p>
        </p:txBody>
      </p:sp>
      <p:sp>
        <p:nvSpPr>
          <p:cNvPr id="32" name="Hexagon 31">
            <a:extLst>
              <a:ext uri="{FF2B5EF4-FFF2-40B4-BE49-F238E27FC236}">
                <a16:creationId xmlns="" xmlns:a16="http://schemas.microsoft.com/office/drawing/2014/main" id="{75D70986-3724-E442-A14C-3B16082AEDF6}"/>
              </a:ext>
            </a:extLst>
          </p:cNvPr>
          <p:cNvSpPr/>
          <p:nvPr/>
        </p:nvSpPr>
        <p:spPr>
          <a:xfrm>
            <a:off x="7708966" y="3512494"/>
            <a:ext cx="1419658" cy="1223843"/>
          </a:xfrm>
          <a:prstGeom prst="hexagon">
            <a:avLst/>
          </a:prstGeom>
          <a:solidFill>
            <a:srgbClr val="0DB14B"/>
          </a:solidFill>
          <a:ln>
            <a:noFill/>
          </a:ln>
          <a:effectLst>
            <a:outerShdw blurRad="50800" dist="50800" dir="5400000" sx="106000" sy="106000" algn="ctr" rotWithShape="0">
              <a:srgbClr val="000000">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 xmlns:a16="http://schemas.microsoft.com/office/drawing/2014/main" id="{C7338ED8-973D-0248-B8D0-552C13D35821}"/>
              </a:ext>
            </a:extLst>
          </p:cNvPr>
          <p:cNvSpPr txBox="1"/>
          <p:nvPr/>
        </p:nvSpPr>
        <p:spPr>
          <a:xfrm>
            <a:off x="7812597" y="3684446"/>
            <a:ext cx="1212396" cy="830997"/>
          </a:xfrm>
          <a:prstGeom prst="rect">
            <a:avLst/>
          </a:prstGeom>
          <a:noFill/>
        </p:spPr>
        <p:txBody>
          <a:bodyPr wrap="square">
            <a:spAutoFit/>
          </a:bodyPr>
          <a:lstStyle/>
          <a:p>
            <a:pPr lvl="0" algn="ctr"/>
            <a:r>
              <a:rPr lang="en-CA" sz="1600" b="1" dirty="0">
                <a:solidFill>
                  <a:schemeClr val="bg1"/>
                </a:solidFill>
                <a:latin typeface="Arial" panose="020B0604020202020204" pitchFamily="34" charset="0"/>
                <a:cs typeface="Arial" panose="020B0604020202020204" pitchFamily="34" charset="0"/>
              </a:rPr>
              <a:t>Rent-to-own Contract</a:t>
            </a:r>
          </a:p>
        </p:txBody>
      </p:sp>
      <p:sp>
        <p:nvSpPr>
          <p:cNvPr id="34" name="Hexagon 33">
            <a:extLst>
              <a:ext uri="{FF2B5EF4-FFF2-40B4-BE49-F238E27FC236}">
                <a16:creationId xmlns="" xmlns:a16="http://schemas.microsoft.com/office/drawing/2014/main" id="{CCAD7889-8444-4242-B918-B183D44E55AC}"/>
              </a:ext>
            </a:extLst>
          </p:cNvPr>
          <p:cNvSpPr/>
          <p:nvPr/>
        </p:nvSpPr>
        <p:spPr>
          <a:xfrm>
            <a:off x="3857701" y="4942281"/>
            <a:ext cx="1419658" cy="1223843"/>
          </a:xfrm>
          <a:prstGeom prst="hexagon">
            <a:avLst/>
          </a:prstGeom>
          <a:solidFill>
            <a:srgbClr val="0DB14B"/>
          </a:solidFill>
          <a:ln>
            <a:noFill/>
          </a:ln>
          <a:effectLst>
            <a:outerShdw blurRad="50800" dist="50800" dir="5400000" sx="106000" sy="106000" algn="ctr" rotWithShape="0">
              <a:srgbClr val="000000">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 xmlns:a16="http://schemas.microsoft.com/office/drawing/2014/main" id="{A6FFF2DA-C26F-314C-B744-60B2B42A141F}"/>
              </a:ext>
            </a:extLst>
          </p:cNvPr>
          <p:cNvSpPr txBox="1"/>
          <p:nvPr/>
        </p:nvSpPr>
        <p:spPr>
          <a:xfrm>
            <a:off x="3961332" y="5133121"/>
            <a:ext cx="1212396" cy="923330"/>
          </a:xfrm>
          <a:prstGeom prst="rect">
            <a:avLst/>
          </a:prstGeom>
          <a:noFill/>
        </p:spPr>
        <p:txBody>
          <a:bodyPr wrap="square">
            <a:spAutoFit/>
          </a:bodyPr>
          <a:lstStyle/>
          <a:p>
            <a:pPr lvl="0" algn="ctr"/>
            <a:r>
              <a:rPr lang="en-CA" b="1" dirty="0">
                <a:solidFill>
                  <a:schemeClr val="bg1"/>
                </a:solidFill>
                <a:latin typeface="Arial" panose="020B0604020202020204" pitchFamily="34" charset="0"/>
                <a:cs typeface="Arial" panose="020B0604020202020204" pitchFamily="34" charset="0"/>
              </a:rPr>
              <a:t>Secured Credit Card</a:t>
            </a:r>
          </a:p>
        </p:txBody>
      </p:sp>
      <p:sp>
        <p:nvSpPr>
          <p:cNvPr id="36" name="Hexagon 35">
            <a:extLst>
              <a:ext uri="{FF2B5EF4-FFF2-40B4-BE49-F238E27FC236}">
                <a16:creationId xmlns="" xmlns:a16="http://schemas.microsoft.com/office/drawing/2014/main" id="{8D1A9B92-27BC-2540-AFFD-16CC818EDB6F}"/>
              </a:ext>
            </a:extLst>
          </p:cNvPr>
          <p:cNvSpPr/>
          <p:nvPr/>
        </p:nvSpPr>
        <p:spPr>
          <a:xfrm>
            <a:off x="5456350" y="4946616"/>
            <a:ext cx="1419658" cy="1223843"/>
          </a:xfrm>
          <a:prstGeom prst="hexagon">
            <a:avLst/>
          </a:prstGeom>
          <a:solidFill>
            <a:srgbClr val="0DB14B"/>
          </a:solidFill>
          <a:ln>
            <a:noFill/>
          </a:ln>
          <a:effectLst>
            <a:outerShdw blurRad="50800" dist="50800" dir="5400000" sx="106000" sy="106000" algn="ctr" rotWithShape="0">
              <a:srgbClr val="000000">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 xmlns:a16="http://schemas.microsoft.com/office/drawing/2014/main" id="{725E9B3F-C7B0-DA4B-A430-824D0B4C0201}"/>
              </a:ext>
            </a:extLst>
          </p:cNvPr>
          <p:cNvSpPr txBox="1"/>
          <p:nvPr/>
        </p:nvSpPr>
        <p:spPr>
          <a:xfrm>
            <a:off x="5559981" y="5284726"/>
            <a:ext cx="1212396" cy="646331"/>
          </a:xfrm>
          <a:prstGeom prst="rect">
            <a:avLst/>
          </a:prstGeom>
          <a:noFill/>
        </p:spPr>
        <p:txBody>
          <a:bodyPr wrap="square">
            <a:spAutoFit/>
          </a:bodyPr>
          <a:lstStyle/>
          <a:p>
            <a:pPr lvl="0" algn="ctr"/>
            <a:r>
              <a:rPr lang="en-CA" b="1" dirty="0">
                <a:solidFill>
                  <a:schemeClr val="bg1"/>
                </a:solidFill>
                <a:latin typeface="Arial" panose="020B0604020202020204" pitchFamily="34" charset="0"/>
                <a:cs typeface="Arial" panose="020B0604020202020204" pitchFamily="34" charset="0"/>
              </a:rPr>
              <a:t>Informal Loan</a:t>
            </a:r>
          </a:p>
        </p:txBody>
      </p:sp>
      <p:sp>
        <p:nvSpPr>
          <p:cNvPr id="38" name="Hexagon 37">
            <a:extLst>
              <a:ext uri="{FF2B5EF4-FFF2-40B4-BE49-F238E27FC236}">
                <a16:creationId xmlns="" xmlns:a16="http://schemas.microsoft.com/office/drawing/2014/main" id="{8D1A9B92-27BC-2540-AFFD-16CC818EDB6F}"/>
              </a:ext>
            </a:extLst>
          </p:cNvPr>
          <p:cNvSpPr/>
          <p:nvPr/>
        </p:nvSpPr>
        <p:spPr>
          <a:xfrm>
            <a:off x="7159769" y="4923025"/>
            <a:ext cx="1419658" cy="1223843"/>
          </a:xfrm>
          <a:prstGeom prst="hexagon">
            <a:avLst/>
          </a:prstGeom>
          <a:solidFill>
            <a:srgbClr val="0DB14B"/>
          </a:solidFill>
          <a:ln>
            <a:noFill/>
          </a:ln>
          <a:effectLst>
            <a:outerShdw blurRad="50800" dist="50800" dir="5400000" sx="106000" sy="106000" algn="ctr" rotWithShape="0">
              <a:srgbClr val="000000">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 xmlns:a16="http://schemas.microsoft.com/office/drawing/2014/main" id="{725E9B3F-C7B0-DA4B-A430-824D0B4C0201}"/>
              </a:ext>
            </a:extLst>
          </p:cNvPr>
          <p:cNvSpPr txBox="1"/>
          <p:nvPr/>
        </p:nvSpPr>
        <p:spPr>
          <a:xfrm>
            <a:off x="7263400" y="5039752"/>
            <a:ext cx="1212396" cy="1077218"/>
          </a:xfrm>
          <a:prstGeom prst="rect">
            <a:avLst/>
          </a:prstGeom>
          <a:noFill/>
        </p:spPr>
        <p:txBody>
          <a:bodyPr wrap="square">
            <a:spAutoFit/>
          </a:bodyPr>
          <a:lstStyle/>
          <a:p>
            <a:pPr lvl="0" algn="ctr"/>
            <a:r>
              <a:rPr lang="en-US" sz="1600" b="1" dirty="0">
                <a:solidFill>
                  <a:schemeClr val="bg1"/>
                </a:solidFill>
                <a:latin typeface="Arial" panose="020B0604020202020204" pitchFamily="34" charset="0"/>
                <a:cs typeface="Arial" panose="020B0604020202020204" pitchFamily="34" charset="0"/>
              </a:rPr>
              <a:t>High Risk or Approved Loan</a:t>
            </a:r>
          </a:p>
        </p:txBody>
      </p:sp>
    </p:spTree>
    <p:extLst>
      <p:ext uri="{BB962C8B-B14F-4D97-AF65-F5344CB8AC3E}">
        <p14:creationId xmlns:p14="http://schemas.microsoft.com/office/powerpoint/2010/main" val="2635727699"/>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 xmlns:a16="http://schemas.microsoft.com/office/drawing/2014/main" id="{8F67E0F3-2E8B-462D-A83B-E62F475B8DCE}"/>
              </a:ext>
            </a:extLst>
          </p:cNvPr>
          <p:cNvSpPr/>
          <p:nvPr/>
        </p:nvSpPr>
        <p:spPr>
          <a:xfrm>
            <a:off x="0" y="0"/>
            <a:ext cx="12192000" cy="1745674"/>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 up of a map&#10;&#10;Description automatically generated">
            <a:extLst>
              <a:ext uri="{FF2B5EF4-FFF2-40B4-BE49-F238E27FC236}">
                <a16:creationId xmlns="" xmlns:a16="http://schemas.microsoft.com/office/drawing/2014/main" id="{AE24FECA-157A-4D4D-AA8B-C970FC103D5F}"/>
              </a:ext>
            </a:extLst>
          </p:cNvPr>
          <p:cNvPicPr>
            <a:picLocks noChangeAspect="1"/>
          </p:cNvPicPr>
          <p:nvPr/>
        </p:nvPicPr>
        <p:blipFill rotWithShape="1">
          <a:blip r:embed="rId3">
            <a:extLst>
              <a:ext uri="{28A0092B-C50C-407E-A947-70E740481C1C}">
                <a14:useLocalDpi xmlns:a14="http://schemas.microsoft.com/office/drawing/2010/main" val="0"/>
              </a:ext>
            </a:extLst>
          </a:blip>
          <a:srcRect t="30215" b="31103"/>
          <a:stretch/>
        </p:blipFill>
        <p:spPr>
          <a:xfrm>
            <a:off x="0" y="0"/>
            <a:ext cx="12192000" cy="1745674"/>
          </a:xfrm>
          <a:prstGeom prst="rect">
            <a:avLst/>
          </a:prstGeom>
        </p:spPr>
      </p:pic>
      <p:sp>
        <p:nvSpPr>
          <p:cNvPr id="21" name="Rectangle 20">
            <a:extLst>
              <a:ext uri="{FF2B5EF4-FFF2-40B4-BE49-F238E27FC236}">
                <a16:creationId xmlns="" xmlns:a16="http://schemas.microsoft.com/office/drawing/2014/main" id="{B0F44F50-27C5-4C97-BCE1-A68C7AA7B48B}"/>
              </a:ext>
            </a:extLst>
          </p:cNvPr>
          <p:cNvSpPr/>
          <p:nvPr/>
        </p:nvSpPr>
        <p:spPr>
          <a:xfrm>
            <a:off x="0" y="0"/>
            <a:ext cx="12192000" cy="1751964"/>
          </a:xfrm>
          <a:prstGeom prst="rect">
            <a:avLst/>
          </a:prstGeom>
          <a:solidFill>
            <a:srgbClr val="0DB14B">
              <a:alpha val="83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pPr algn="ctr"/>
            <a:fld id="{AC583325-E5CA-4A8D-8155-7E36AC00BA60}" type="datetime1">
              <a:rPr lang="en-US" smtClean="0"/>
              <a:pPr algn="ctr"/>
              <a:t>3/22/2022</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pPr algn="ctr"/>
            <a:fld id="{FD980031-200C-46EB-A905-0D9DD9F0457B}" type="slidenum">
              <a:rPr lang="en-US" smtClean="0"/>
              <a:pPr algn="ctr"/>
              <a:t>12</a:t>
            </a:fld>
            <a:endParaRPr lang="en-US"/>
          </a:p>
        </p:txBody>
      </p:sp>
      <p:sp>
        <p:nvSpPr>
          <p:cNvPr id="8" name="TextBox 7">
            <a:extLst>
              <a:ext uri="{FF2B5EF4-FFF2-40B4-BE49-F238E27FC236}">
                <a16:creationId xmlns="" xmlns:a16="http://schemas.microsoft.com/office/drawing/2014/main" id="{87FD1491-B3E2-44FA-A317-2CCB5308FF84}"/>
              </a:ext>
            </a:extLst>
          </p:cNvPr>
          <p:cNvSpPr txBox="1"/>
          <p:nvPr/>
        </p:nvSpPr>
        <p:spPr>
          <a:xfrm>
            <a:off x="479232" y="480422"/>
            <a:ext cx="11233536" cy="784830"/>
          </a:xfrm>
          <a:prstGeom prst="rect">
            <a:avLst/>
          </a:prstGeom>
          <a:noFill/>
        </p:spPr>
        <p:txBody>
          <a:bodyPr wrap="square" rtlCol="0">
            <a:spAutoFit/>
          </a:bodyPr>
          <a:lstStyle/>
          <a:p>
            <a:pPr algn="ctr"/>
            <a:r>
              <a:rPr lang="en-US" sz="4500" b="1" dirty="0">
                <a:solidFill>
                  <a:schemeClr val="bg1"/>
                </a:solidFill>
                <a:latin typeface="Arial" panose="020B0604020202020204" pitchFamily="34" charset="0"/>
                <a:cs typeface="Arial" panose="020B0604020202020204" pitchFamily="34" charset="0"/>
              </a:rPr>
              <a:t>Key Credit Terms and Concepts</a:t>
            </a:r>
          </a:p>
        </p:txBody>
      </p:sp>
      <p:pic>
        <p:nvPicPr>
          <p:cNvPr id="11" name="Picture 10">
            <a:extLst>
              <a:ext uri="{FF2B5EF4-FFF2-40B4-BE49-F238E27FC236}">
                <a16:creationId xmlns="" xmlns:a16="http://schemas.microsoft.com/office/drawing/2014/main" id="{CD492B73-C2BD-47FD-95F0-634C88C3F49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20159" y="5791655"/>
            <a:ext cx="1041049" cy="948126"/>
          </a:xfrm>
          <a:prstGeom prst="rect">
            <a:avLst/>
          </a:prstGeom>
        </p:spPr>
      </p:pic>
      <p:sp>
        <p:nvSpPr>
          <p:cNvPr id="2" name="Hexagon 1">
            <a:extLst>
              <a:ext uri="{FF2B5EF4-FFF2-40B4-BE49-F238E27FC236}">
                <a16:creationId xmlns="" xmlns:a16="http://schemas.microsoft.com/office/drawing/2014/main" id="{000B64E0-21B1-5E44-9B44-AFF9A3E340C1}"/>
              </a:ext>
            </a:extLst>
          </p:cNvPr>
          <p:cNvSpPr/>
          <p:nvPr/>
        </p:nvSpPr>
        <p:spPr>
          <a:xfrm>
            <a:off x="1361208" y="2646547"/>
            <a:ext cx="1419658" cy="1223843"/>
          </a:xfrm>
          <a:prstGeom prst="hexagon">
            <a:avLst/>
          </a:prstGeom>
          <a:solidFill>
            <a:srgbClr val="0DB14B"/>
          </a:solidFill>
          <a:ln>
            <a:noFill/>
          </a:ln>
          <a:effectLst>
            <a:outerShdw blurRad="50800" dist="50800" dir="5400000" sx="106000" sy="106000" algn="ctr" rotWithShape="0">
              <a:srgbClr val="000000">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DB14B"/>
              </a:solidFill>
            </a:endParaRPr>
          </a:p>
        </p:txBody>
      </p:sp>
      <p:sp>
        <p:nvSpPr>
          <p:cNvPr id="13" name="TextBox 12">
            <a:extLst>
              <a:ext uri="{FF2B5EF4-FFF2-40B4-BE49-F238E27FC236}">
                <a16:creationId xmlns="" xmlns:a16="http://schemas.microsoft.com/office/drawing/2014/main" id="{652F4761-54D1-AD4E-8A81-AD2F8953A787}"/>
              </a:ext>
            </a:extLst>
          </p:cNvPr>
          <p:cNvSpPr txBox="1"/>
          <p:nvPr/>
        </p:nvSpPr>
        <p:spPr>
          <a:xfrm>
            <a:off x="1464839" y="2967382"/>
            <a:ext cx="1212396" cy="323165"/>
          </a:xfrm>
          <a:prstGeom prst="rect">
            <a:avLst/>
          </a:prstGeom>
          <a:noFill/>
        </p:spPr>
        <p:txBody>
          <a:bodyPr wrap="square">
            <a:spAutoFit/>
          </a:bodyPr>
          <a:lstStyle/>
          <a:p>
            <a:pPr lvl="0" algn="ctr"/>
            <a:r>
              <a:rPr lang="en-CA" sz="1500" b="1" dirty="0">
                <a:solidFill>
                  <a:schemeClr val="bg1"/>
                </a:solidFill>
                <a:latin typeface="Arial" panose="020B0604020202020204" pitchFamily="34" charset="0"/>
                <a:cs typeface="Arial" panose="020B0604020202020204" pitchFamily="34" charset="0"/>
              </a:rPr>
              <a:t>Annual Fee</a:t>
            </a:r>
          </a:p>
        </p:txBody>
      </p:sp>
      <p:sp>
        <p:nvSpPr>
          <p:cNvPr id="14" name="Hexagon 13">
            <a:extLst>
              <a:ext uri="{FF2B5EF4-FFF2-40B4-BE49-F238E27FC236}">
                <a16:creationId xmlns="" xmlns:a16="http://schemas.microsoft.com/office/drawing/2014/main" id="{462EA591-DEF9-3B46-B4EA-2341A8255029}"/>
              </a:ext>
            </a:extLst>
          </p:cNvPr>
          <p:cNvSpPr/>
          <p:nvPr/>
        </p:nvSpPr>
        <p:spPr>
          <a:xfrm>
            <a:off x="2964369" y="2646547"/>
            <a:ext cx="1419658" cy="1223843"/>
          </a:xfrm>
          <a:prstGeom prst="hexagon">
            <a:avLst/>
          </a:prstGeom>
          <a:solidFill>
            <a:srgbClr val="0DB14B"/>
          </a:solidFill>
          <a:ln>
            <a:noFill/>
          </a:ln>
          <a:effectLst>
            <a:outerShdw blurRad="50800" dist="50800" dir="5400000" sx="106000" sy="106000" algn="ctr" rotWithShape="0">
              <a:srgbClr val="000000">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 xmlns:a16="http://schemas.microsoft.com/office/drawing/2014/main" id="{07E5EA5F-A043-E64F-BD89-D2C6F957E469}"/>
              </a:ext>
            </a:extLst>
          </p:cNvPr>
          <p:cNvSpPr txBox="1"/>
          <p:nvPr/>
        </p:nvSpPr>
        <p:spPr>
          <a:xfrm>
            <a:off x="3068000" y="2902066"/>
            <a:ext cx="1212396" cy="784830"/>
          </a:xfrm>
          <a:prstGeom prst="rect">
            <a:avLst/>
          </a:prstGeom>
          <a:noFill/>
        </p:spPr>
        <p:txBody>
          <a:bodyPr wrap="square">
            <a:spAutoFit/>
          </a:bodyPr>
          <a:lstStyle/>
          <a:p>
            <a:pPr lvl="0" algn="ctr"/>
            <a:r>
              <a:rPr lang="en-CA" sz="1500" b="1" dirty="0">
                <a:solidFill>
                  <a:schemeClr val="bg1"/>
                </a:solidFill>
                <a:latin typeface="Arial" panose="020B0604020202020204" pitchFamily="34" charset="0"/>
                <a:cs typeface="Arial" panose="020B0604020202020204" pitchFamily="34" charset="0"/>
              </a:rPr>
              <a:t>Annual Percentage Rate</a:t>
            </a:r>
          </a:p>
        </p:txBody>
      </p:sp>
      <p:sp>
        <p:nvSpPr>
          <p:cNvPr id="16" name="Hexagon 15">
            <a:extLst>
              <a:ext uri="{FF2B5EF4-FFF2-40B4-BE49-F238E27FC236}">
                <a16:creationId xmlns="" xmlns:a16="http://schemas.microsoft.com/office/drawing/2014/main" id="{15097448-9C38-DB4A-AF70-02B28E220210}"/>
              </a:ext>
            </a:extLst>
          </p:cNvPr>
          <p:cNvSpPr/>
          <p:nvPr/>
        </p:nvSpPr>
        <p:spPr>
          <a:xfrm>
            <a:off x="4509035" y="2646547"/>
            <a:ext cx="1419658" cy="1223843"/>
          </a:xfrm>
          <a:prstGeom prst="hexagon">
            <a:avLst/>
          </a:prstGeom>
          <a:solidFill>
            <a:srgbClr val="0DB14B"/>
          </a:solidFill>
          <a:ln>
            <a:noFill/>
          </a:ln>
          <a:effectLst>
            <a:outerShdw blurRad="50800" dist="50800" dir="5400000" sx="106000" sy="106000" algn="ctr" rotWithShape="0">
              <a:srgbClr val="000000">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 xmlns:a16="http://schemas.microsoft.com/office/drawing/2014/main" id="{EBC9DC84-4C65-B940-9181-F891FD035F55}"/>
              </a:ext>
            </a:extLst>
          </p:cNvPr>
          <p:cNvSpPr txBox="1"/>
          <p:nvPr/>
        </p:nvSpPr>
        <p:spPr>
          <a:xfrm>
            <a:off x="4612666" y="3072280"/>
            <a:ext cx="1212396" cy="323165"/>
          </a:xfrm>
          <a:prstGeom prst="rect">
            <a:avLst/>
          </a:prstGeom>
          <a:noFill/>
        </p:spPr>
        <p:txBody>
          <a:bodyPr wrap="square">
            <a:spAutoFit/>
          </a:bodyPr>
          <a:lstStyle/>
          <a:p>
            <a:pPr lvl="0" algn="ctr"/>
            <a:r>
              <a:rPr lang="en-CA" sz="1500" b="1" dirty="0">
                <a:solidFill>
                  <a:schemeClr val="bg1"/>
                </a:solidFill>
                <a:latin typeface="Arial" panose="020B0604020202020204" pitchFamily="34" charset="0"/>
                <a:cs typeface="Arial" panose="020B0604020202020204" pitchFamily="34" charset="0"/>
              </a:rPr>
              <a:t>Balance</a:t>
            </a:r>
          </a:p>
        </p:txBody>
      </p:sp>
      <p:sp>
        <p:nvSpPr>
          <p:cNvPr id="18" name="Hexagon 17">
            <a:extLst>
              <a:ext uri="{FF2B5EF4-FFF2-40B4-BE49-F238E27FC236}">
                <a16:creationId xmlns="" xmlns:a16="http://schemas.microsoft.com/office/drawing/2014/main" id="{6FD3C893-B871-7E4F-A680-D46B60F15F69}"/>
              </a:ext>
            </a:extLst>
          </p:cNvPr>
          <p:cNvSpPr/>
          <p:nvPr/>
        </p:nvSpPr>
        <p:spPr>
          <a:xfrm>
            <a:off x="6105805" y="2648209"/>
            <a:ext cx="1419658" cy="1223843"/>
          </a:xfrm>
          <a:prstGeom prst="hexagon">
            <a:avLst/>
          </a:prstGeom>
          <a:solidFill>
            <a:srgbClr val="0DB14B"/>
          </a:solidFill>
          <a:ln>
            <a:noFill/>
          </a:ln>
          <a:effectLst>
            <a:outerShdw blurRad="50800" dist="50800" dir="5400000" sx="106000" sy="106000" algn="ctr" rotWithShape="0">
              <a:srgbClr val="000000">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 xmlns:a16="http://schemas.microsoft.com/office/drawing/2014/main" id="{D9759C23-C5B3-8A47-90B9-ECE83B12B4B3}"/>
              </a:ext>
            </a:extLst>
          </p:cNvPr>
          <p:cNvSpPr txBox="1"/>
          <p:nvPr/>
        </p:nvSpPr>
        <p:spPr>
          <a:xfrm>
            <a:off x="6209436" y="2948232"/>
            <a:ext cx="1212396" cy="553998"/>
          </a:xfrm>
          <a:prstGeom prst="rect">
            <a:avLst/>
          </a:prstGeom>
          <a:noFill/>
        </p:spPr>
        <p:txBody>
          <a:bodyPr wrap="square">
            <a:spAutoFit/>
          </a:bodyPr>
          <a:lstStyle/>
          <a:p>
            <a:pPr lvl="0" algn="ctr"/>
            <a:r>
              <a:rPr lang="en-CA" sz="1500" b="1" dirty="0">
                <a:solidFill>
                  <a:schemeClr val="bg1"/>
                </a:solidFill>
                <a:latin typeface="Arial" panose="020B0604020202020204" pitchFamily="34" charset="0"/>
                <a:cs typeface="Arial" panose="020B0604020202020204" pitchFamily="34" charset="0"/>
              </a:rPr>
              <a:t>Credit</a:t>
            </a:r>
          </a:p>
          <a:p>
            <a:pPr lvl="0" algn="ctr"/>
            <a:r>
              <a:rPr lang="en-CA" sz="1500" b="1" dirty="0">
                <a:solidFill>
                  <a:schemeClr val="bg1"/>
                </a:solidFill>
                <a:latin typeface="Arial" panose="020B0604020202020204" pitchFamily="34" charset="0"/>
                <a:cs typeface="Arial" panose="020B0604020202020204" pitchFamily="34" charset="0"/>
              </a:rPr>
              <a:t>Bureau</a:t>
            </a:r>
          </a:p>
        </p:txBody>
      </p:sp>
      <p:sp>
        <p:nvSpPr>
          <p:cNvPr id="20" name="Hexagon 19">
            <a:extLst>
              <a:ext uri="{FF2B5EF4-FFF2-40B4-BE49-F238E27FC236}">
                <a16:creationId xmlns="" xmlns:a16="http://schemas.microsoft.com/office/drawing/2014/main" id="{E2A59443-8074-3C43-8783-90FDA4EDF8BA}"/>
              </a:ext>
            </a:extLst>
          </p:cNvPr>
          <p:cNvSpPr/>
          <p:nvPr/>
        </p:nvSpPr>
        <p:spPr>
          <a:xfrm>
            <a:off x="7703279" y="2646547"/>
            <a:ext cx="1419658" cy="1223843"/>
          </a:xfrm>
          <a:prstGeom prst="hexagon">
            <a:avLst/>
          </a:prstGeom>
          <a:solidFill>
            <a:srgbClr val="0DB14B"/>
          </a:solidFill>
          <a:ln>
            <a:noFill/>
          </a:ln>
          <a:effectLst>
            <a:outerShdw blurRad="50800" dist="50800" dir="5400000" sx="106000" sy="106000" algn="ctr" rotWithShape="0">
              <a:srgbClr val="000000">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 xmlns:a16="http://schemas.microsoft.com/office/drawing/2014/main" id="{BAE5672A-5B77-8047-A70F-26D362432297}"/>
              </a:ext>
            </a:extLst>
          </p:cNvPr>
          <p:cNvSpPr txBox="1"/>
          <p:nvPr/>
        </p:nvSpPr>
        <p:spPr>
          <a:xfrm>
            <a:off x="7806910" y="2946570"/>
            <a:ext cx="1212396" cy="553998"/>
          </a:xfrm>
          <a:prstGeom prst="rect">
            <a:avLst/>
          </a:prstGeom>
          <a:noFill/>
        </p:spPr>
        <p:txBody>
          <a:bodyPr wrap="square">
            <a:spAutoFit/>
          </a:bodyPr>
          <a:lstStyle/>
          <a:p>
            <a:pPr lvl="0" algn="ctr"/>
            <a:r>
              <a:rPr lang="en-CA" sz="1500" b="1" dirty="0">
                <a:solidFill>
                  <a:schemeClr val="bg1"/>
                </a:solidFill>
                <a:latin typeface="Arial" panose="020B0604020202020204" pitchFamily="34" charset="0"/>
                <a:cs typeface="Arial" panose="020B0604020202020204" pitchFamily="34" charset="0"/>
              </a:rPr>
              <a:t>Credit</a:t>
            </a:r>
          </a:p>
          <a:p>
            <a:pPr lvl="0" algn="ctr"/>
            <a:r>
              <a:rPr lang="en-CA" sz="1500" b="1" dirty="0">
                <a:solidFill>
                  <a:schemeClr val="bg1"/>
                </a:solidFill>
                <a:latin typeface="Arial" panose="020B0604020202020204" pitchFamily="34" charset="0"/>
                <a:cs typeface="Arial" panose="020B0604020202020204" pitchFamily="34" charset="0"/>
              </a:rPr>
              <a:t>Limit</a:t>
            </a:r>
          </a:p>
        </p:txBody>
      </p:sp>
      <p:sp>
        <p:nvSpPr>
          <p:cNvPr id="23" name="Hexagon 22">
            <a:extLst>
              <a:ext uri="{FF2B5EF4-FFF2-40B4-BE49-F238E27FC236}">
                <a16:creationId xmlns="" xmlns:a16="http://schemas.microsoft.com/office/drawing/2014/main" id="{D204AD03-950C-B44E-8261-74E79ABF9DC9}"/>
              </a:ext>
            </a:extLst>
          </p:cNvPr>
          <p:cNvSpPr/>
          <p:nvPr/>
        </p:nvSpPr>
        <p:spPr>
          <a:xfrm>
            <a:off x="9301928" y="2650882"/>
            <a:ext cx="1419658" cy="1223843"/>
          </a:xfrm>
          <a:prstGeom prst="hexagon">
            <a:avLst/>
          </a:prstGeom>
          <a:solidFill>
            <a:srgbClr val="0DB14B"/>
          </a:solidFill>
          <a:ln>
            <a:noFill/>
          </a:ln>
          <a:effectLst>
            <a:outerShdw blurRad="50800" dist="50800" dir="5400000" sx="106000" sy="106000" algn="ctr" rotWithShape="0">
              <a:srgbClr val="000000">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 xmlns:a16="http://schemas.microsoft.com/office/drawing/2014/main" id="{4206AC34-17BB-4846-A125-6AC5167D6C66}"/>
              </a:ext>
            </a:extLst>
          </p:cNvPr>
          <p:cNvSpPr txBox="1"/>
          <p:nvPr/>
        </p:nvSpPr>
        <p:spPr>
          <a:xfrm>
            <a:off x="9405559" y="2950905"/>
            <a:ext cx="1212396" cy="553998"/>
          </a:xfrm>
          <a:prstGeom prst="rect">
            <a:avLst/>
          </a:prstGeom>
          <a:noFill/>
        </p:spPr>
        <p:txBody>
          <a:bodyPr wrap="square">
            <a:spAutoFit/>
          </a:bodyPr>
          <a:lstStyle/>
          <a:p>
            <a:pPr lvl="0" algn="ctr"/>
            <a:r>
              <a:rPr lang="en-CA" sz="1500" b="1" dirty="0">
                <a:solidFill>
                  <a:schemeClr val="bg1"/>
                </a:solidFill>
                <a:latin typeface="Arial" panose="020B0604020202020204" pitchFamily="34" charset="0"/>
                <a:cs typeface="Arial" panose="020B0604020202020204" pitchFamily="34" charset="0"/>
              </a:rPr>
              <a:t>Credit</a:t>
            </a:r>
          </a:p>
          <a:p>
            <a:pPr lvl="0" algn="ctr"/>
            <a:r>
              <a:rPr lang="en-CA" sz="1500" b="1" dirty="0">
                <a:solidFill>
                  <a:schemeClr val="bg1"/>
                </a:solidFill>
                <a:latin typeface="Arial" panose="020B0604020202020204" pitchFamily="34" charset="0"/>
                <a:cs typeface="Arial" panose="020B0604020202020204" pitchFamily="34" charset="0"/>
              </a:rPr>
              <a:t>Rating</a:t>
            </a:r>
          </a:p>
        </p:txBody>
      </p:sp>
      <p:sp>
        <p:nvSpPr>
          <p:cNvPr id="26" name="Hexagon 25">
            <a:extLst>
              <a:ext uri="{FF2B5EF4-FFF2-40B4-BE49-F238E27FC236}">
                <a16:creationId xmlns="" xmlns:a16="http://schemas.microsoft.com/office/drawing/2014/main" id="{9206503F-0D25-E649-9A83-5DDEB00012D1}"/>
              </a:ext>
            </a:extLst>
          </p:cNvPr>
          <p:cNvSpPr/>
          <p:nvPr/>
        </p:nvSpPr>
        <p:spPr>
          <a:xfrm>
            <a:off x="1361208" y="4066463"/>
            <a:ext cx="1419658" cy="1223843"/>
          </a:xfrm>
          <a:prstGeom prst="hexagon">
            <a:avLst/>
          </a:prstGeom>
          <a:solidFill>
            <a:srgbClr val="0DB14B"/>
          </a:solidFill>
          <a:ln>
            <a:noFill/>
          </a:ln>
          <a:effectLst>
            <a:outerShdw blurRad="50800" dist="50800" dir="5400000" sx="106000" sy="106000" algn="ctr" rotWithShape="0">
              <a:srgbClr val="000000">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 xmlns:a16="http://schemas.microsoft.com/office/drawing/2014/main" id="{784ED88C-E949-7C4F-8FAE-EBDC6930D7DC}"/>
              </a:ext>
            </a:extLst>
          </p:cNvPr>
          <p:cNvSpPr txBox="1"/>
          <p:nvPr/>
        </p:nvSpPr>
        <p:spPr>
          <a:xfrm>
            <a:off x="1464839" y="4387298"/>
            <a:ext cx="1212396" cy="553998"/>
          </a:xfrm>
          <a:prstGeom prst="rect">
            <a:avLst/>
          </a:prstGeom>
          <a:noFill/>
        </p:spPr>
        <p:txBody>
          <a:bodyPr wrap="square">
            <a:spAutoFit/>
          </a:bodyPr>
          <a:lstStyle/>
          <a:p>
            <a:pPr lvl="0" algn="ctr"/>
            <a:r>
              <a:rPr lang="en-CA" sz="1500" b="1" dirty="0">
                <a:solidFill>
                  <a:schemeClr val="bg1"/>
                </a:solidFill>
                <a:latin typeface="Arial" panose="020B0604020202020204" pitchFamily="34" charset="0"/>
                <a:cs typeface="Arial" panose="020B0604020202020204" pitchFamily="34" charset="0"/>
              </a:rPr>
              <a:t>Grace</a:t>
            </a:r>
          </a:p>
          <a:p>
            <a:pPr lvl="0" algn="ctr"/>
            <a:r>
              <a:rPr lang="en-CA" sz="1500" b="1" dirty="0">
                <a:solidFill>
                  <a:schemeClr val="bg1"/>
                </a:solidFill>
                <a:latin typeface="Arial" panose="020B0604020202020204" pitchFamily="34" charset="0"/>
                <a:cs typeface="Arial" panose="020B0604020202020204" pitchFamily="34" charset="0"/>
              </a:rPr>
              <a:t>Period</a:t>
            </a:r>
          </a:p>
        </p:txBody>
      </p:sp>
      <p:sp>
        <p:nvSpPr>
          <p:cNvPr id="28" name="Hexagon 27">
            <a:extLst>
              <a:ext uri="{FF2B5EF4-FFF2-40B4-BE49-F238E27FC236}">
                <a16:creationId xmlns="" xmlns:a16="http://schemas.microsoft.com/office/drawing/2014/main" id="{D5818AEF-F4D4-8A4F-9DBD-4B653AB4DA2E}"/>
              </a:ext>
            </a:extLst>
          </p:cNvPr>
          <p:cNvSpPr/>
          <p:nvPr/>
        </p:nvSpPr>
        <p:spPr>
          <a:xfrm>
            <a:off x="2964369" y="4066463"/>
            <a:ext cx="1419658" cy="1223843"/>
          </a:xfrm>
          <a:prstGeom prst="hexagon">
            <a:avLst/>
          </a:prstGeom>
          <a:solidFill>
            <a:srgbClr val="0DB14B"/>
          </a:solidFill>
          <a:ln>
            <a:noFill/>
          </a:ln>
          <a:effectLst>
            <a:outerShdw blurRad="50800" dist="50800" dir="5400000" sx="106000" sy="106000" algn="ctr" rotWithShape="0">
              <a:srgbClr val="000000">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 xmlns:a16="http://schemas.microsoft.com/office/drawing/2014/main" id="{AEE075EA-62CD-2F42-95D4-802B9FA2778A}"/>
              </a:ext>
            </a:extLst>
          </p:cNvPr>
          <p:cNvSpPr txBox="1"/>
          <p:nvPr/>
        </p:nvSpPr>
        <p:spPr>
          <a:xfrm>
            <a:off x="2921237" y="4438922"/>
            <a:ext cx="1493843" cy="553998"/>
          </a:xfrm>
          <a:prstGeom prst="rect">
            <a:avLst/>
          </a:prstGeom>
          <a:noFill/>
        </p:spPr>
        <p:txBody>
          <a:bodyPr wrap="square">
            <a:spAutoFit/>
          </a:bodyPr>
          <a:lstStyle/>
          <a:p>
            <a:pPr lvl="0" algn="ctr"/>
            <a:r>
              <a:rPr lang="en-CA" sz="1500" b="1" dirty="0">
                <a:solidFill>
                  <a:schemeClr val="bg1"/>
                </a:solidFill>
                <a:latin typeface="Arial" panose="020B0604020202020204" pitchFamily="34" charset="0"/>
                <a:cs typeface="Arial" panose="020B0604020202020204" pitchFamily="34" charset="0"/>
              </a:rPr>
              <a:t>Introductory</a:t>
            </a:r>
          </a:p>
          <a:p>
            <a:pPr lvl="0" algn="ctr"/>
            <a:r>
              <a:rPr lang="en-CA" sz="1500" b="1" dirty="0">
                <a:solidFill>
                  <a:schemeClr val="bg1"/>
                </a:solidFill>
                <a:latin typeface="Arial" panose="020B0604020202020204" pitchFamily="34" charset="0"/>
                <a:cs typeface="Arial" panose="020B0604020202020204" pitchFamily="34" charset="0"/>
              </a:rPr>
              <a:t>Rate</a:t>
            </a:r>
          </a:p>
        </p:txBody>
      </p:sp>
      <p:sp>
        <p:nvSpPr>
          <p:cNvPr id="30" name="Hexagon 29">
            <a:extLst>
              <a:ext uri="{FF2B5EF4-FFF2-40B4-BE49-F238E27FC236}">
                <a16:creationId xmlns="" xmlns:a16="http://schemas.microsoft.com/office/drawing/2014/main" id="{356FF50B-A7AB-C749-92D5-93BC1BA03845}"/>
              </a:ext>
            </a:extLst>
          </p:cNvPr>
          <p:cNvSpPr/>
          <p:nvPr/>
        </p:nvSpPr>
        <p:spPr>
          <a:xfrm>
            <a:off x="4509035" y="4066463"/>
            <a:ext cx="1419658" cy="1223843"/>
          </a:xfrm>
          <a:prstGeom prst="hexagon">
            <a:avLst/>
          </a:prstGeom>
          <a:solidFill>
            <a:srgbClr val="0DB14B"/>
          </a:solidFill>
          <a:ln>
            <a:noFill/>
          </a:ln>
          <a:effectLst>
            <a:outerShdw blurRad="50800" dist="50800" dir="5400000" sx="106000" sy="106000" algn="ctr" rotWithShape="0">
              <a:srgbClr val="000000">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 xmlns:a16="http://schemas.microsoft.com/office/drawing/2014/main" id="{9B770D52-585A-BE43-8785-6175386E3CFC}"/>
              </a:ext>
            </a:extLst>
          </p:cNvPr>
          <p:cNvSpPr txBox="1"/>
          <p:nvPr/>
        </p:nvSpPr>
        <p:spPr>
          <a:xfrm>
            <a:off x="4612666" y="4347353"/>
            <a:ext cx="1212396" cy="553998"/>
          </a:xfrm>
          <a:prstGeom prst="rect">
            <a:avLst/>
          </a:prstGeom>
          <a:noFill/>
        </p:spPr>
        <p:txBody>
          <a:bodyPr wrap="square">
            <a:spAutoFit/>
          </a:bodyPr>
          <a:lstStyle/>
          <a:p>
            <a:pPr lvl="0" algn="ctr"/>
            <a:r>
              <a:rPr lang="en-CA" sz="1500" b="1" dirty="0">
                <a:solidFill>
                  <a:schemeClr val="bg1"/>
                </a:solidFill>
                <a:latin typeface="Arial" panose="020B0604020202020204" pitchFamily="34" charset="0"/>
                <a:cs typeface="Arial" panose="020B0604020202020204" pitchFamily="34" charset="0"/>
              </a:rPr>
              <a:t>Minimum Payment</a:t>
            </a:r>
          </a:p>
        </p:txBody>
      </p:sp>
      <p:sp>
        <p:nvSpPr>
          <p:cNvPr id="32" name="Hexagon 31">
            <a:extLst>
              <a:ext uri="{FF2B5EF4-FFF2-40B4-BE49-F238E27FC236}">
                <a16:creationId xmlns="" xmlns:a16="http://schemas.microsoft.com/office/drawing/2014/main" id="{75D70986-3724-E442-A14C-3B16082AEDF6}"/>
              </a:ext>
            </a:extLst>
          </p:cNvPr>
          <p:cNvSpPr/>
          <p:nvPr/>
        </p:nvSpPr>
        <p:spPr>
          <a:xfrm>
            <a:off x="6105805" y="4068125"/>
            <a:ext cx="1419658" cy="1223843"/>
          </a:xfrm>
          <a:prstGeom prst="hexagon">
            <a:avLst/>
          </a:prstGeom>
          <a:solidFill>
            <a:srgbClr val="0DB14B"/>
          </a:solidFill>
          <a:ln>
            <a:noFill/>
          </a:ln>
          <a:effectLst>
            <a:outerShdw blurRad="50800" dist="50800" dir="5400000" sx="106000" sy="106000" algn="ctr" rotWithShape="0">
              <a:srgbClr val="000000">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 xmlns:a16="http://schemas.microsoft.com/office/drawing/2014/main" id="{C7338ED8-973D-0248-B8D0-552C13D35821}"/>
              </a:ext>
            </a:extLst>
          </p:cNvPr>
          <p:cNvSpPr txBox="1"/>
          <p:nvPr/>
        </p:nvSpPr>
        <p:spPr>
          <a:xfrm>
            <a:off x="6209436" y="4416774"/>
            <a:ext cx="1212396" cy="553998"/>
          </a:xfrm>
          <a:prstGeom prst="rect">
            <a:avLst/>
          </a:prstGeom>
          <a:noFill/>
        </p:spPr>
        <p:txBody>
          <a:bodyPr wrap="square">
            <a:spAutoFit/>
          </a:bodyPr>
          <a:lstStyle/>
          <a:p>
            <a:pPr lvl="0" algn="ctr"/>
            <a:r>
              <a:rPr lang="en-CA" sz="1500" b="1" dirty="0">
                <a:solidFill>
                  <a:schemeClr val="bg1"/>
                </a:solidFill>
                <a:latin typeface="Arial" panose="020B0604020202020204" pitchFamily="34" charset="0"/>
                <a:cs typeface="Arial" panose="020B0604020202020204" pitchFamily="34" charset="0"/>
              </a:rPr>
              <a:t>Compound Interest</a:t>
            </a:r>
          </a:p>
        </p:txBody>
      </p:sp>
      <p:sp>
        <p:nvSpPr>
          <p:cNvPr id="34" name="Hexagon 33">
            <a:extLst>
              <a:ext uri="{FF2B5EF4-FFF2-40B4-BE49-F238E27FC236}">
                <a16:creationId xmlns="" xmlns:a16="http://schemas.microsoft.com/office/drawing/2014/main" id="{CCAD7889-8444-4242-B918-B183D44E55AC}"/>
              </a:ext>
            </a:extLst>
          </p:cNvPr>
          <p:cNvSpPr/>
          <p:nvPr/>
        </p:nvSpPr>
        <p:spPr>
          <a:xfrm>
            <a:off x="7703279" y="4066463"/>
            <a:ext cx="1419658" cy="1223843"/>
          </a:xfrm>
          <a:prstGeom prst="hexagon">
            <a:avLst/>
          </a:prstGeom>
          <a:solidFill>
            <a:srgbClr val="0DB14B"/>
          </a:solidFill>
          <a:ln>
            <a:noFill/>
          </a:ln>
          <a:effectLst>
            <a:outerShdw blurRad="50800" dist="50800" dir="5400000" sx="106000" sy="106000" algn="ctr" rotWithShape="0">
              <a:srgbClr val="000000">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 xmlns:a16="http://schemas.microsoft.com/office/drawing/2014/main" id="{A6FFF2DA-C26F-314C-B744-60B2B42A141F}"/>
              </a:ext>
            </a:extLst>
          </p:cNvPr>
          <p:cNvSpPr txBox="1"/>
          <p:nvPr/>
        </p:nvSpPr>
        <p:spPr>
          <a:xfrm>
            <a:off x="7806910" y="4366486"/>
            <a:ext cx="1212396" cy="553998"/>
          </a:xfrm>
          <a:prstGeom prst="rect">
            <a:avLst/>
          </a:prstGeom>
          <a:noFill/>
        </p:spPr>
        <p:txBody>
          <a:bodyPr wrap="square">
            <a:spAutoFit/>
          </a:bodyPr>
          <a:lstStyle/>
          <a:p>
            <a:pPr lvl="0" algn="ctr"/>
            <a:r>
              <a:rPr lang="en-CA" sz="1500" b="1" dirty="0">
                <a:solidFill>
                  <a:schemeClr val="bg1"/>
                </a:solidFill>
                <a:latin typeface="Arial" panose="020B0604020202020204" pitchFamily="34" charset="0"/>
                <a:cs typeface="Arial" panose="020B0604020202020204" pitchFamily="34" charset="0"/>
              </a:rPr>
              <a:t>Interest Rate</a:t>
            </a:r>
          </a:p>
        </p:txBody>
      </p:sp>
      <p:sp>
        <p:nvSpPr>
          <p:cNvPr id="36" name="Hexagon 35">
            <a:extLst>
              <a:ext uri="{FF2B5EF4-FFF2-40B4-BE49-F238E27FC236}">
                <a16:creationId xmlns="" xmlns:a16="http://schemas.microsoft.com/office/drawing/2014/main" id="{8D1A9B92-27BC-2540-AFFD-16CC818EDB6F}"/>
              </a:ext>
            </a:extLst>
          </p:cNvPr>
          <p:cNvSpPr/>
          <p:nvPr/>
        </p:nvSpPr>
        <p:spPr>
          <a:xfrm>
            <a:off x="9301928" y="4070798"/>
            <a:ext cx="1419658" cy="1223843"/>
          </a:xfrm>
          <a:prstGeom prst="hexagon">
            <a:avLst/>
          </a:prstGeom>
          <a:solidFill>
            <a:srgbClr val="0DB14B"/>
          </a:solidFill>
          <a:ln>
            <a:noFill/>
          </a:ln>
          <a:effectLst>
            <a:outerShdw blurRad="50800" dist="50800" dir="5400000" sx="106000" sy="106000" algn="ctr" rotWithShape="0">
              <a:srgbClr val="000000">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 xmlns:a16="http://schemas.microsoft.com/office/drawing/2014/main" id="{725E9B3F-C7B0-DA4B-A430-824D0B4C0201}"/>
              </a:ext>
            </a:extLst>
          </p:cNvPr>
          <p:cNvSpPr txBox="1"/>
          <p:nvPr/>
        </p:nvSpPr>
        <p:spPr>
          <a:xfrm>
            <a:off x="9405559" y="4408908"/>
            <a:ext cx="1212396" cy="553998"/>
          </a:xfrm>
          <a:prstGeom prst="rect">
            <a:avLst/>
          </a:prstGeom>
          <a:noFill/>
        </p:spPr>
        <p:txBody>
          <a:bodyPr wrap="square">
            <a:spAutoFit/>
          </a:bodyPr>
          <a:lstStyle/>
          <a:p>
            <a:pPr lvl="0" algn="ctr"/>
            <a:r>
              <a:rPr lang="en-CA" sz="1500" b="1" dirty="0">
                <a:solidFill>
                  <a:schemeClr val="bg1"/>
                </a:solidFill>
                <a:latin typeface="Arial" panose="020B0604020202020204" pitchFamily="34" charset="0"/>
                <a:cs typeface="Arial" panose="020B0604020202020204" pitchFamily="34" charset="0"/>
              </a:rPr>
              <a:t>Overdraft Protection</a:t>
            </a:r>
          </a:p>
        </p:txBody>
      </p:sp>
    </p:spTree>
    <p:extLst>
      <p:ext uri="{BB962C8B-B14F-4D97-AF65-F5344CB8AC3E}">
        <p14:creationId xmlns:p14="http://schemas.microsoft.com/office/powerpoint/2010/main" val="3318146186"/>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a:extLst>
              <a:ext uri="{FF2B5EF4-FFF2-40B4-BE49-F238E27FC236}">
                <a16:creationId xmlns="" xmlns:a16="http://schemas.microsoft.com/office/drawing/2014/main" id="{C7210C7B-56C3-4C07-897E-5F49499598A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2872" r="4299"/>
          <a:stretch/>
        </p:blipFill>
        <p:spPr>
          <a:xfrm>
            <a:off x="0" y="0"/>
            <a:ext cx="5466241" cy="6599382"/>
          </a:xfrm>
          <a:prstGeom prst="rect">
            <a:avLst/>
          </a:prstGeom>
        </p:spPr>
      </p:pic>
      <p:sp>
        <p:nvSpPr>
          <p:cNvPr id="15" name="Rectangle 14">
            <a:extLst>
              <a:ext uri="{FF2B5EF4-FFF2-40B4-BE49-F238E27FC236}">
                <a16:creationId xmlns="" xmlns:a16="http://schemas.microsoft.com/office/drawing/2014/main" id="{1016C296-A25C-416C-91C2-33FB9EF7D785}"/>
              </a:ext>
            </a:extLst>
          </p:cNvPr>
          <p:cNvSpPr/>
          <p:nvPr/>
        </p:nvSpPr>
        <p:spPr>
          <a:xfrm>
            <a:off x="268" y="0"/>
            <a:ext cx="5460642" cy="6858000"/>
          </a:xfrm>
          <a:prstGeom prst="rect">
            <a:avLst/>
          </a:prstGeom>
          <a:solidFill>
            <a:srgbClr val="0DB14B">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8" name="Rectangle 47">
            <a:extLst>
              <a:ext uri="{FF2B5EF4-FFF2-40B4-BE49-F238E27FC236}">
                <a16:creationId xmlns="" xmlns:a16="http://schemas.microsoft.com/office/drawing/2014/main" id="{DB43F4EE-3E3C-419B-9535-6C11DD18DA4F}"/>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solidFill>
                  <a:prstClr val="white"/>
                </a:solidFill>
              </a:rPr>
              <a:pPr/>
              <a:t>3/22/2022</a:t>
            </a:fld>
            <a:endParaRPr lang="en-US" dirty="0">
              <a:solidFill>
                <a:prstClr val="white"/>
              </a:solidFill>
            </a:endParaRPr>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solidFill>
                  <a:prstClr val="white"/>
                </a:solidFill>
              </a:rPr>
              <a:pPr/>
              <a:t>13</a:t>
            </a:fld>
            <a:endParaRPr lang="en-US">
              <a:solidFill>
                <a:prstClr val="white"/>
              </a:solidFill>
            </a:endParaRPr>
          </a:p>
        </p:txBody>
      </p:sp>
      <p:sp>
        <p:nvSpPr>
          <p:cNvPr id="26" name="TextBox 25">
            <a:extLst>
              <a:ext uri="{FF2B5EF4-FFF2-40B4-BE49-F238E27FC236}">
                <a16:creationId xmlns="" xmlns:a16="http://schemas.microsoft.com/office/drawing/2014/main" id="{4FF203B5-DCAD-4662-9784-0E8D1D457F5C}"/>
              </a:ext>
            </a:extLst>
          </p:cNvPr>
          <p:cNvSpPr txBox="1"/>
          <p:nvPr/>
        </p:nvSpPr>
        <p:spPr>
          <a:xfrm>
            <a:off x="7915214" y="5242993"/>
            <a:ext cx="1837581" cy="677108"/>
          </a:xfrm>
          <a:prstGeom prst="rect">
            <a:avLst/>
          </a:prstGeom>
          <a:noFill/>
        </p:spPr>
        <p:txBody>
          <a:bodyPr wrap="square" rtlCol="0">
            <a:spAutoFit/>
          </a:bodyPr>
          <a:lstStyle/>
          <a:p>
            <a:pPr algn="ctr"/>
            <a:r>
              <a:rPr lang="en-US" b="1" dirty="0">
                <a:solidFill>
                  <a:prstClr val="white"/>
                </a:solidFill>
                <a:latin typeface="Arial" panose="020B0604020202020204" pitchFamily="34" charset="0"/>
                <a:cs typeface="Arial" panose="020B0604020202020204" pitchFamily="34" charset="0"/>
              </a:rPr>
              <a:t>Opportunities</a:t>
            </a:r>
          </a:p>
          <a:p>
            <a:pPr algn="ctr"/>
            <a:endParaRPr lang="en-US" sz="2000" b="1" dirty="0">
              <a:solidFill>
                <a:prstClr val="white"/>
              </a:solidFill>
              <a:latin typeface="Arial" panose="020B0604020202020204" pitchFamily="34" charset="0"/>
              <a:cs typeface="Arial" panose="020B0604020202020204" pitchFamily="34" charset="0"/>
            </a:endParaRPr>
          </a:p>
        </p:txBody>
      </p:sp>
      <p:pic>
        <p:nvPicPr>
          <p:cNvPr id="27" name="Picture 26">
            <a:extLst>
              <a:ext uri="{FF2B5EF4-FFF2-40B4-BE49-F238E27FC236}">
                <a16:creationId xmlns="" xmlns:a16="http://schemas.microsoft.com/office/drawing/2014/main" id="{7256DCD8-2D78-1442-8328-DED7D0F9E06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20159" y="5791655"/>
            <a:ext cx="1041049" cy="948126"/>
          </a:xfrm>
          <a:prstGeom prst="rect">
            <a:avLst/>
          </a:prstGeom>
        </p:spPr>
      </p:pic>
      <p:sp>
        <p:nvSpPr>
          <p:cNvPr id="28" name="TextBox 27">
            <a:extLst>
              <a:ext uri="{FF2B5EF4-FFF2-40B4-BE49-F238E27FC236}">
                <a16:creationId xmlns="" xmlns:a16="http://schemas.microsoft.com/office/drawing/2014/main" id="{0D3E3D9D-CCEB-42B2-8BBA-D6D5B246A379}"/>
              </a:ext>
            </a:extLst>
          </p:cNvPr>
          <p:cNvSpPr txBox="1"/>
          <p:nvPr/>
        </p:nvSpPr>
        <p:spPr>
          <a:xfrm>
            <a:off x="5749636" y="507854"/>
            <a:ext cx="5974587" cy="707886"/>
          </a:xfrm>
          <a:prstGeom prst="rect">
            <a:avLst/>
          </a:prstGeom>
          <a:noFill/>
        </p:spPr>
        <p:txBody>
          <a:bodyPr wrap="square" rtlCol="0">
            <a:spAutoFit/>
          </a:bodyPr>
          <a:lstStyle/>
          <a:p>
            <a:r>
              <a:rPr lang="en-US" sz="4000" b="1" dirty="0">
                <a:solidFill>
                  <a:srgbClr val="E1AD01"/>
                </a:solidFill>
                <a:latin typeface="Arial" panose="020B0604020202020204" pitchFamily="34" charset="0"/>
                <a:cs typeface="Arial" panose="020B0604020202020204" pitchFamily="34" charset="0"/>
              </a:rPr>
              <a:t>Applying for Credit</a:t>
            </a:r>
          </a:p>
        </p:txBody>
      </p:sp>
      <p:sp>
        <p:nvSpPr>
          <p:cNvPr id="32" name="TextBox 31">
            <a:extLst>
              <a:ext uri="{FF2B5EF4-FFF2-40B4-BE49-F238E27FC236}">
                <a16:creationId xmlns="" xmlns:a16="http://schemas.microsoft.com/office/drawing/2014/main" id="{7AE83D30-EB61-4000-BC84-752989E0A3E7}"/>
              </a:ext>
            </a:extLst>
          </p:cNvPr>
          <p:cNvSpPr txBox="1"/>
          <p:nvPr/>
        </p:nvSpPr>
        <p:spPr>
          <a:xfrm>
            <a:off x="5749636" y="1375148"/>
            <a:ext cx="6183284" cy="3323987"/>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Limit your amount of credit applications</a:t>
            </a:r>
          </a:p>
          <a:p>
            <a:pPr marL="342900" indent="-34290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Pay your bills on time</a:t>
            </a:r>
          </a:p>
          <a:p>
            <a:pPr marL="342900" indent="-34290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Keep your debt to a minimum</a:t>
            </a:r>
          </a:p>
          <a:p>
            <a:pPr marL="342900" indent="-34290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Look at the disadvantages and advantages of the credit product</a:t>
            </a:r>
          </a:p>
          <a:p>
            <a:pPr marL="342900" indent="-34290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Weigh your personal advantages/disadvantages or pros/cons</a:t>
            </a:r>
          </a:p>
        </p:txBody>
      </p:sp>
    </p:spTree>
    <p:extLst>
      <p:ext uri="{BB962C8B-B14F-4D97-AF65-F5344CB8AC3E}">
        <p14:creationId xmlns:p14="http://schemas.microsoft.com/office/powerpoint/2010/main" val="2688884913"/>
      </p:ext>
    </p:extLst>
  </p:cSld>
  <p:clrMapOvr>
    <a:masterClrMapping/>
  </p:clrMapOvr>
  <p:transition spd="med">
    <p:pull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Graphical user interface&#10;&#10;Description automatically generated with medium confidence">
            <a:extLst>
              <a:ext uri="{FF2B5EF4-FFF2-40B4-BE49-F238E27FC236}">
                <a16:creationId xmlns="" xmlns:a16="http://schemas.microsoft.com/office/drawing/2014/main" id="{32FDA3E0-5E27-AB43-8149-3E873D653650}"/>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val="0"/>
              </a:ext>
            </a:extLst>
          </a:blip>
          <a:srcRect l="43128" t="1" r="-14590" b="1"/>
          <a:stretch/>
        </p:blipFill>
        <p:spPr>
          <a:xfrm>
            <a:off x="5526000" y="-1279937"/>
            <a:ext cx="9003600" cy="8960272"/>
          </a:xfrm>
        </p:spPr>
      </p:pic>
      <p:sp>
        <p:nvSpPr>
          <p:cNvPr id="13" name="Rectangle 12">
            <a:extLst>
              <a:ext uri="{FF2B5EF4-FFF2-40B4-BE49-F238E27FC236}">
                <a16:creationId xmlns="" xmlns:a16="http://schemas.microsoft.com/office/drawing/2014/main" id="{BA9C06C3-8ACA-477F-9877-375E3E53011E}"/>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3/22/2022</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14</a:t>
            </a:fld>
            <a:endParaRPr lang="en-US"/>
          </a:p>
        </p:txBody>
      </p:sp>
      <p:pic>
        <p:nvPicPr>
          <p:cNvPr id="11" name="Picture 10">
            <a:extLst>
              <a:ext uri="{FF2B5EF4-FFF2-40B4-BE49-F238E27FC236}">
                <a16:creationId xmlns="" xmlns:a16="http://schemas.microsoft.com/office/drawing/2014/main" id="{5A22EC6A-29B1-43F1-8B83-C9579961978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20159" y="5791655"/>
            <a:ext cx="1041049" cy="948126"/>
          </a:xfrm>
          <a:prstGeom prst="rect">
            <a:avLst/>
          </a:prstGeom>
        </p:spPr>
      </p:pic>
      <p:sp>
        <p:nvSpPr>
          <p:cNvPr id="24" name="TextBox 23">
            <a:extLst>
              <a:ext uri="{FF2B5EF4-FFF2-40B4-BE49-F238E27FC236}">
                <a16:creationId xmlns="" xmlns:a16="http://schemas.microsoft.com/office/drawing/2014/main" id="{0D3E3D9D-CCEB-42B2-8BBA-D6D5B246A379}"/>
              </a:ext>
            </a:extLst>
          </p:cNvPr>
          <p:cNvSpPr txBox="1"/>
          <p:nvPr/>
        </p:nvSpPr>
        <p:spPr>
          <a:xfrm>
            <a:off x="294408" y="307267"/>
            <a:ext cx="5974587" cy="707886"/>
          </a:xfrm>
          <a:prstGeom prst="rect">
            <a:avLst/>
          </a:prstGeom>
          <a:noFill/>
        </p:spPr>
        <p:txBody>
          <a:bodyPr wrap="square" rtlCol="0">
            <a:spAutoFit/>
          </a:bodyPr>
          <a:lstStyle/>
          <a:p>
            <a:r>
              <a:rPr lang="en-US" sz="4000" b="1" dirty="0">
                <a:solidFill>
                  <a:srgbClr val="E1AD01"/>
                </a:solidFill>
                <a:latin typeface="Arial" panose="020B0604020202020204" pitchFamily="34" charset="0"/>
                <a:cs typeface="Arial" panose="020B0604020202020204" pitchFamily="34" charset="0"/>
              </a:rPr>
              <a:t>Advantages</a:t>
            </a:r>
          </a:p>
        </p:txBody>
      </p:sp>
      <p:sp>
        <p:nvSpPr>
          <p:cNvPr id="14" name="TextBox 13">
            <a:extLst>
              <a:ext uri="{FF2B5EF4-FFF2-40B4-BE49-F238E27FC236}">
                <a16:creationId xmlns="" xmlns:a16="http://schemas.microsoft.com/office/drawing/2014/main" id="{7AE83D30-EB61-4000-BC84-752989E0A3E7}"/>
              </a:ext>
            </a:extLst>
          </p:cNvPr>
          <p:cNvSpPr txBox="1"/>
          <p:nvPr/>
        </p:nvSpPr>
        <p:spPr>
          <a:xfrm>
            <a:off x="315191" y="1012648"/>
            <a:ext cx="4893624" cy="4651915"/>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Convenience</a:t>
            </a:r>
          </a:p>
          <a:p>
            <a:pPr marL="342900" indent="-34290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Perks/ Rewards (cash advance, air miles etc.)</a:t>
            </a:r>
          </a:p>
          <a:p>
            <a:pPr marL="342900" indent="-34290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Build a good credit history</a:t>
            </a:r>
          </a:p>
          <a:p>
            <a:pPr marL="342900" indent="-34290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Purchase protection</a:t>
            </a:r>
          </a:p>
          <a:p>
            <a:pPr marL="342900" indent="-34290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Recordkeeping</a:t>
            </a:r>
          </a:p>
          <a:p>
            <a:pPr marL="342900" indent="-34290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Available in case of emergency</a:t>
            </a:r>
          </a:p>
          <a:p>
            <a:pPr marL="342900" indent="-34290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Beneficial when traveling/ a lot have the option to make purchases worldwide</a:t>
            </a:r>
          </a:p>
        </p:txBody>
      </p:sp>
    </p:spTree>
    <p:extLst>
      <p:ext uri="{BB962C8B-B14F-4D97-AF65-F5344CB8AC3E}">
        <p14:creationId xmlns:p14="http://schemas.microsoft.com/office/powerpoint/2010/main" val="1639755775"/>
      </p:ext>
    </p:extLst>
  </p:cSld>
  <p:clrMapOvr>
    <a:masterClrMapping/>
  </p:clrMapOvr>
  <p:transition spd="slow">
    <p:cover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erson writing on a piece of paper&#10;&#10;Description automatically generated with medium confidence">
            <a:extLst>
              <a:ext uri="{FF2B5EF4-FFF2-40B4-BE49-F238E27FC236}">
                <a16:creationId xmlns="" xmlns:a16="http://schemas.microsoft.com/office/drawing/2014/main" id="{A89E1736-D883-734B-8451-B53317543F1F}"/>
              </a:ext>
            </a:extLst>
          </p:cNvPr>
          <p:cNvPicPr>
            <a:picLocks noGrp="1" noChangeAspect="1"/>
          </p:cNvPicPr>
          <p:nvPr>
            <p:ph type="pic" sz="quarter" idx="13"/>
          </p:nvPr>
        </p:nvPicPr>
        <p:blipFill rotWithShape="1">
          <a:blip r:embed="rId2" cstate="print">
            <a:extLst>
              <a:ext uri="{28A0092B-C50C-407E-A947-70E740481C1C}">
                <a14:useLocalDpi xmlns:a14="http://schemas.microsoft.com/office/drawing/2010/main" val="0"/>
              </a:ext>
            </a:extLst>
          </a:blip>
          <a:srcRect l="36681" t="1607" r="-1942" b="-1607"/>
          <a:stretch/>
        </p:blipFill>
        <p:spPr>
          <a:xfrm>
            <a:off x="5524500" y="-1279525"/>
            <a:ext cx="9002713" cy="8959850"/>
          </a:xfrm>
        </p:spPr>
      </p:pic>
      <p:sp>
        <p:nvSpPr>
          <p:cNvPr id="13" name="Rectangle 12">
            <a:extLst>
              <a:ext uri="{FF2B5EF4-FFF2-40B4-BE49-F238E27FC236}">
                <a16:creationId xmlns="" xmlns:a16="http://schemas.microsoft.com/office/drawing/2014/main" id="{BA9C06C3-8ACA-477F-9877-375E3E53011E}"/>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3/22/2022</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15</a:t>
            </a:fld>
            <a:endParaRPr lang="en-US"/>
          </a:p>
        </p:txBody>
      </p:sp>
      <p:pic>
        <p:nvPicPr>
          <p:cNvPr id="11" name="Picture 10">
            <a:extLst>
              <a:ext uri="{FF2B5EF4-FFF2-40B4-BE49-F238E27FC236}">
                <a16:creationId xmlns="" xmlns:a16="http://schemas.microsoft.com/office/drawing/2014/main" id="{5A22EC6A-29B1-43F1-8B83-C9579961978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20159" y="5791655"/>
            <a:ext cx="1041049" cy="948126"/>
          </a:xfrm>
          <a:prstGeom prst="rect">
            <a:avLst/>
          </a:prstGeom>
        </p:spPr>
      </p:pic>
      <p:sp>
        <p:nvSpPr>
          <p:cNvPr id="24" name="TextBox 23">
            <a:extLst>
              <a:ext uri="{FF2B5EF4-FFF2-40B4-BE49-F238E27FC236}">
                <a16:creationId xmlns="" xmlns:a16="http://schemas.microsoft.com/office/drawing/2014/main" id="{0D3E3D9D-CCEB-42B2-8BBA-D6D5B246A379}"/>
              </a:ext>
            </a:extLst>
          </p:cNvPr>
          <p:cNvSpPr txBox="1"/>
          <p:nvPr/>
        </p:nvSpPr>
        <p:spPr>
          <a:xfrm>
            <a:off x="294408" y="330929"/>
            <a:ext cx="5974587" cy="707886"/>
          </a:xfrm>
          <a:prstGeom prst="rect">
            <a:avLst/>
          </a:prstGeom>
          <a:noFill/>
        </p:spPr>
        <p:txBody>
          <a:bodyPr wrap="square" rtlCol="0">
            <a:spAutoFit/>
          </a:bodyPr>
          <a:lstStyle/>
          <a:p>
            <a:r>
              <a:rPr lang="en-US" sz="4000" b="1" dirty="0">
                <a:solidFill>
                  <a:srgbClr val="E1AD01"/>
                </a:solidFill>
                <a:latin typeface="Arial" panose="020B0604020202020204" pitchFamily="34" charset="0"/>
                <a:cs typeface="Arial" panose="020B0604020202020204" pitchFamily="34" charset="0"/>
              </a:rPr>
              <a:t>Disadvantages</a:t>
            </a:r>
          </a:p>
        </p:txBody>
      </p:sp>
      <p:sp>
        <p:nvSpPr>
          <p:cNvPr id="14" name="TextBox 13">
            <a:extLst>
              <a:ext uri="{FF2B5EF4-FFF2-40B4-BE49-F238E27FC236}">
                <a16:creationId xmlns="" xmlns:a16="http://schemas.microsoft.com/office/drawing/2014/main" id="{7AE83D30-EB61-4000-BC84-752989E0A3E7}"/>
              </a:ext>
            </a:extLst>
          </p:cNvPr>
          <p:cNvSpPr txBox="1"/>
          <p:nvPr/>
        </p:nvSpPr>
        <p:spPr>
          <a:xfrm>
            <a:off x="315191" y="1192297"/>
            <a:ext cx="5209310" cy="4862870"/>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en-US" sz="2000" dirty="0">
                <a:latin typeface="Arial" panose="020B0604020202020204" pitchFamily="34" charset="0"/>
                <a:cs typeface="Arial" panose="020B0604020202020204" pitchFamily="34" charset="0"/>
              </a:rPr>
              <a:t>Temptation (to use $ you don’t really have)</a:t>
            </a:r>
          </a:p>
          <a:p>
            <a:pPr marL="342900" indent="-342900">
              <a:spcAft>
                <a:spcPts val="1200"/>
              </a:spcAft>
              <a:buFont typeface="Arial" panose="020B0604020202020204" pitchFamily="34" charset="0"/>
              <a:buChar char="•"/>
            </a:pPr>
            <a:r>
              <a:rPr lang="en-US" sz="2000" dirty="0">
                <a:latin typeface="Arial" panose="020B0604020202020204" pitchFamily="34" charset="0"/>
                <a:cs typeface="Arial" panose="020B0604020202020204" pitchFamily="34" charset="0"/>
              </a:rPr>
              <a:t>Fees</a:t>
            </a:r>
          </a:p>
          <a:p>
            <a:pPr marL="342900" indent="-342900">
              <a:spcAft>
                <a:spcPts val="1200"/>
              </a:spcAft>
              <a:buFont typeface="Arial" panose="020B0604020202020204" pitchFamily="34" charset="0"/>
              <a:buChar char="•"/>
            </a:pPr>
            <a:r>
              <a:rPr lang="en-US" sz="2000" dirty="0">
                <a:latin typeface="Arial" panose="020B0604020202020204" pitchFamily="34" charset="0"/>
                <a:cs typeface="Arial" panose="020B0604020202020204" pitchFamily="34" charset="0"/>
              </a:rPr>
              <a:t>Interest charges</a:t>
            </a:r>
          </a:p>
          <a:p>
            <a:pPr marL="342900" indent="-342900">
              <a:spcAft>
                <a:spcPts val="1200"/>
              </a:spcAft>
              <a:buFont typeface="Arial" panose="020B0604020202020204" pitchFamily="34" charset="0"/>
              <a:buChar char="•"/>
            </a:pPr>
            <a:r>
              <a:rPr lang="en-US" sz="2000" dirty="0">
                <a:latin typeface="Arial" panose="020B0604020202020204" pitchFamily="34" charset="0"/>
                <a:cs typeface="Arial" panose="020B0604020202020204" pitchFamily="34" charset="0"/>
              </a:rPr>
              <a:t>Tricky short-term teaser rates</a:t>
            </a:r>
          </a:p>
          <a:p>
            <a:pPr marL="342900" indent="-342900">
              <a:spcAft>
                <a:spcPts val="1200"/>
              </a:spcAft>
              <a:buFont typeface="Arial" panose="020B0604020202020204" pitchFamily="34" charset="0"/>
              <a:buChar char="•"/>
            </a:pPr>
            <a:r>
              <a:rPr lang="en-US" sz="2000" dirty="0">
                <a:latin typeface="Arial" panose="020B0604020202020204" pitchFamily="34" charset="0"/>
                <a:cs typeface="Arial" panose="020B0604020202020204" pitchFamily="34" charset="0"/>
              </a:rPr>
              <a:t>Potential for credit card fraud</a:t>
            </a:r>
          </a:p>
          <a:p>
            <a:pPr marL="342900" indent="-342900">
              <a:spcAft>
                <a:spcPts val="1200"/>
              </a:spcAft>
              <a:buFont typeface="Arial" panose="020B0604020202020204" pitchFamily="34" charset="0"/>
              <a:buChar char="•"/>
            </a:pPr>
            <a:r>
              <a:rPr lang="en-US" sz="2000" dirty="0">
                <a:latin typeface="Arial" panose="020B0604020202020204" pitchFamily="34" charset="0"/>
                <a:cs typeface="Arial" panose="020B0604020202020204" pitchFamily="34" charset="0"/>
              </a:rPr>
              <a:t>Able to obtain multiple cards/ accrue more debt than is necessary/ needed</a:t>
            </a:r>
          </a:p>
          <a:p>
            <a:pPr marL="342900" indent="-342900">
              <a:spcAft>
                <a:spcPts val="1200"/>
              </a:spcAft>
              <a:buFont typeface="Arial" panose="020B0604020202020204" pitchFamily="34" charset="0"/>
              <a:buChar char="•"/>
            </a:pPr>
            <a:r>
              <a:rPr lang="en-US" sz="2000" dirty="0">
                <a:latin typeface="Arial" panose="020B0604020202020204" pitchFamily="34" charset="0"/>
                <a:cs typeface="Arial" panose="020B0604020202020204" pitchFamily="34" charset="0"/>
              </a:rPr>
              <a:t>Depending on a variety of factors (interest, rate you repay etc.), you can pay back A LOT more than you borrowed</a:t>
            </a:r>
          </a:p>
          <a:p>
            <a:pPr marL="342900" indent="-342900">
              <a:spcAft>
                <a:spcPts val="1800"/>
              </a:spcAft>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457112"/>
      </p:ext>
    </p:extLst>
  </p:cSld>
  <p:clrMapOvr>
    <a:masterClrMapping/>
  </p:clrMapOvr>
  <p:transition spd="slow">
    <p:cover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 xmlns:a16="http://schemas.microsoft.com/office/drawing/2014/main" id="{307A2763-F00A-644A-9D9A-6886C098FECC}"/>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3/22/2022</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16</a:t>
            </a:fld>
            <a:endParaRPr lang="en-US"/>
          </a:p>
        </p:txBody>
      </p:sp>
      <p:pic>
        <p:nvPicPr>
          <p:cNvPr id="49" name="Picture 48" descr="A picture containing device&#10;&#10;Description automatically generated">
            <a:extLst>
              <a:ext uri="{FF2B5EF4-FFF2-40B4-BE49-F238E27FC236}">
                <a16:creationId xmlns="" xmlns:a16="http://schemas.microsoft.com/office/drawing/2014/main" id="{DC8813F8-37EA-4ED5-A346-E726C9A6E6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159" y="5791655"/>
            <a:ext cx="1041050" cy="948126"/>
          </a:xfrm>
          <a:prstGeom prst="rect">
            <a:avLst/>
          </a:prstGeom>
        </p:spPr>
      </p:pic>
      <p:sp>
        <p:nvSpPr>
          <p:cNvPr id="12" name="Rectangle 11">
            <a:extLst>
              <a:ext uri="{FF2B5EF4-FFF2-40B4-BE49-F238E27FC236}">
                <a16:creationId xmlns="" xmlns:a16="http://schemas.microsoft.com/office/drawing/2014/main" id="{DDE8690F-D317-413B-B3CE-72AF9ECEE9F9}"/>
              </a:ext>
            </a:extLst>
          </p:cNvPr>
          <p:cNvSpPr/>
          <p:nvPr/>
        </p:nvSpPr>
        <p:spPr>
          <a:xfrm>
            <a:off x="320159" y="4444229"/>
            <a:ext cx="4029467" cy="369332"/>
          </a:xfrm>
          <a:prstGeom prst="rect">
            <a:avLst/>
          </a:prstGeom>
        </p:spPr>
        <p:txBody>
          <a:bodyPr wrap="square">
            <a:spAutoFit/>
          </a:bodyPr>
          <a:lstStyle/>
          <a:p>
            <a:r>
              <a:rPr lang="en-CA" b="1" u="sng" dirty="0">
                <a:solidFill>
                  <a:srgbClr val="202124"/>
                </a:solidFill>
                <a:latin typeface="Arial" panose="020B0604020202020204" pitchFamily="34" charset="0"/>
                <a:ea typeface="Calibri" panose="020F0502020204030204" pitchFamily="34" charset="0"/>
                <a:cs typeface="Arial" panose="020B0604020202020204" pitchFamily="34" charset="0"/>
              </a:rPr>
              <a:t>https://</a:t>
            </a:r>
            <a:r>
              <a:rPr lang="en-CA" b="1" u="sng" dirty="0" err="1">
                <a:solidFill>
                  <a:srgbClr val="202124"/>
                </a:solidFill>
                <a:latin typeface="Arial" panose="020B0604020202020204" pitchFamily="34" charset="0"/>
                <a:ea typeface="Calibri" panose="020F0502020204030204" pitchFamily="34" charset="0"/>
                <a:cs typeface="Arial" panose="020B0604020202020204" pitchFamily="34" charset="0"/>
              </a:rPr>
              <a:t>youtu.be</a:t>
            </a:r>
            <a:r>
              <a:rPr lang="en-CA" b="1" u="sng" dirty="0">
                <a:solidFill>
                  <a:srgbClr val="202124"/>
                </a:solidFill>
                <a:latin typeface="Arial" panose="020B0604020202020204" pitchFamily="34" charset="0"/>
                <a:ea typeface="Calibri" panose="020F0502020204030204" pitchFamily="34" charset="0"/>
                <a:cs typeface="Arial" panose="020B0604020202020204" pitchFamily="34" charset="0"/>
              </a:rPr>
              <a:t>/Nr2aK1k1_z4</a:t>
            </a:r>
            <a:endParaRPr lang="en-US" u="sng" dirty="0">
              <a:latin typeface="Arial" panose="020B0604020202020204" pitchFamily="34" charset="0"/>
              <a:cs typeface="Arial" panose="020B0604020202020204" pitchFamily="34" charset="0"/>
            </a:endParaRPr>
          </a:p>
        </p:txBody>
      </p:sp>
      <p:pic>
        <p:nvPicPr>
          <p:cNvPr id="14" name="Picture 13">
            <a:extLst>
              <a:ext uri="{FF2B5EF4-FFF2-40B4-BE49-F238E27FC236}">
                <a16:creationId xmlns="" xmlns:a16="http://schemas.microsoft.com/office/drawing/2014/main" id="{8E655019-0A20-404B-94D4-A8FCE15C53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55036" y="1235772"/>
            <a:ext cx="5568098" cy="4555883"/>
          </a:xfrm>
          <a:prstGeom prst="rect">
            <a:avLst/>
          </a:prstGeom>
        </p:spPr>
      </p:pic>
      <p:sp>
        <p:nvSpPr>
          <p:cNvPr id="7" name="Rectangle 6">
            <a:extLst>
              <a:ext uri="{FF2B5EF4-FFF2-40B4-BE49-F238E27FC236}">
                <a16:creationId xmlns="" xmlns:a16="http://schemas.microsoft.com/office/drawing/2014/main" id="{0511BC66-A457-4C8B-B214-3E0C1EEC1F54}"/>
              </a:ext>
            </a:extLst>
          </p:cNvPr>
          <p:cNvSpPr/>
          <p:nvPr/>
        </p:nvSpPr>
        <p:spPr>
          <a:xfrm>
            <a:off x="309853" y="1381384"/>
            <a:ext cx="4592478" cy="2308324"/>
          </a:xfrm>
          <a:prstGeom prst="rect">
            <a:avLst/>
          </a:prstGeom>
        </p:spPr>
        <p:txBody>
          <a:bodyPr wrap="square">
            <a:spAutoFit/>
          </a:bodyPr>
          <a:lstStyle/>
          <a:p>
            <a:r>
              <a:rPr lang="en-US" sz="3600" b="1" i="1" dirty="0">
                <a:latin typeface="Arial" panose="020B0604020202020204" pitchFamily="34" charset="0"/>
                <a:cs typeface="Arial" panose="020B0604020202020204" pitchFamily="34" charset="0"/>
              </a:rPr>
              <a:t>A Quick Guide to your Equifax Credit Report and Equifax Credit Score </a:t>
            </a:r>
          </a:p>
        </p:txBody>
      </p:sp>
      <p:sp>
        <p:nvSpPr>
          <p:cNvPr id="19" name="Rectangle 18">
            <a:extLst>
              <a:ext uri="{FF2B5EF4-FFF2-40B4-BE49-F238E27FC236}">
                <a16:creationId xmlns="" xmlns:a16="http://schemas.microsoft.com/office/drawing/2014/main" id="{4E45BF96-0A25-4D9E-B4A4-9AEFBBFFCA56}"/>
              </a:ext>
            </a:extLst>
          </p:cNvPr>
          <p:cNvSpPr/>
          <p:nvPr/>
        </p:nvSpPr>
        <p:spPr>
          <a:xfrm>
            <a:off x="320159" y="216350"/>
            <a:ext cx="5049406" cy="707886"/>
          </a:xfrm>
          <a:prstGeom prst="rect">
            <a:avLst/>
          </a:prstGeom>
        </p:spPr>
        <p:txBody>
          <a:bodyPr wrap="square">
            <a:spAutoFit/>
          </a:bodyPr>
          <a:lstStyle/>
          <a:p>
            <a:r>
              <a:rPr lang="en-US" sz="4000" b="1" dirty="0">
                <a:solidFill>
                  <a:srgbClr val="E1AD01"/>
                </a:solidFill>
                <a:latin typeface="Arial" panose="020B0604020202020204" pitchFamily="34" charset="0"/>
                <a:cs typeface="Arial" panose="020B0604020202020204" pitchFamily="34" charset="0"/>
              </a:rPr>
              <a:t>VIDEO:</a:t>
            </a:r>
          </a:p>
        </p:txBody>
      </p:sp>
      <p:sp>
        <p:nvSpPr>
          <p:cNvPr id="20" name="Rectangle 19">
            <a:extLst>
              <a:ext uri="{FF2B5EF4-FFF2-40B4-BE49-F238E27FC236}">
                <a16:creationId xmlns="" xmlns:a16="http://schemas.microsoft.com/office/drawing/2014/main" id="{6244D1CD-C1CA-4933-B252-D54A8DB63EFA}"/>
              </a:ext>
            </a:extLst>
          </p:cNvPr>
          <p:cNvSpPr/>
          <p:nvPr/>
        </p:nvSpPr>
        <p:spPr>
          <a:xfrm>
            <a:off x="320159" y="4146856"/>
            <a:ext cx="4029467" cy="338554"/>
          </a:xfrm>
          <a:prstGeom prst="rect">
            <a:avLst/>
          </a:prstGeom>
        </p:spPr>
        <p:txBody>
          <a:bodyPr wrap="square">
            <a:spAutoFit/>
          </a:bodyPr>
          <a:lstStyle/>
          <a:p>
            <a:r>
              <a:rPr lang="en-US" sz="1600">
                <a:latin typeface="Arial" panose="020B0604020202020204" pitchFamily="34" charset="0"/>
                <a:cs typeface="Arial" panose="020B0604020202020204" pitchFamily="34" charset="0"/>
              </a:rPr>
              <a:t>DIRECT LINK:</a:t>
            </a:r>
            <a:endParaRPr lang="en-US" sz="1600" dirty="0">
              <a:latin typeface="Arial" panose="020B0604020202020204" pitchFamily="34" charset="0"/>
              <a:cs typeface="Arial" panose="020B0604020202020204" pitchFamily="34" charset="0"/>
            </a:endParaRPr>
          </a:p>
        </p:txBody>
      </p:sp>
      <p:pic>
        <p:nvPicPr>
          <p:cNvPr id="13" name="Picture 12" descr="Watch: A Quick Guide to your Equifax Credit Report and Equifax Credit Score (1:58) https://youtu.be/Nr2aK1k1_z4&#10; &#10;&#10;&#10;Description automatically generated with medium confidence">
            <a:hlinkClick r:id="rId5"/>
            <a:extLst>
              <a:ext uri="{FF2B5EF4-FFF2-40B4-BE49-F238E27FC236}">
                <a16:creationId xmlns="" xmlns:a16="http://schemas.microsoft.com/office/drawing/2014/main" id="{4729E3E6-EC2F-164A-B41F-C531E0013E62}"/>
              </a:ext>
              <a:ext uri="{C183D7F6-B498-43B3-948B-1728B52AA6E4}">
                <adec:decorative xmlns="" xmlns:adec="http://schemas.microsoft.com/office/drawing/2017/decorative" val="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 r="15139"/>
          <a:stretch/>
        </p:blipFill>
        <p:spPr>
          <a:xfrm>
            <a:off x="5650483" y="1385558"/>
            <a:ext cx="5224345" cy="3009684"/>
          </a:xfrm>
          <a:prstGeom prst="rect">
            <a:avLst/>
          </a:prstGeom>
        </p:spPr>
      </p:pic>
      <p:pic>
        <p:nvPicPr>
          <p:cNvPr id="16" name="Picture 15">
            <a:hlinkClick r:id="rId5"/>
            <a:extLst>
              <a:ext uri="{FF2B5EF4-FFF2-40B4-BE49-F238E27FC236}">
                <a16:creationId xmlns="" xmlns:a16="http://schemas.microsoft.com/office/drawing/2014/main" id="{788E923C-BF11-5A44-ABD1-EF8C5A35D2F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76962" y="2389467"/>
            <a:ext cx="1124246" cy="1124246"/>
          </a:xfrm>
          <a:prstGeom prst="rect">
            <a:avLst/>
          </a:prstGeom>
        </p:spPr>
      </p:pic>
      <p:pic>
        <p:nvPicPr>
          <p:cNvPr id="17" name="Picture 16">
            <a:extLst>
              <a:ext uri="{FF2B5EF4-FFF2-40B4-BE49-F238E27FC236}">
                <a16:creationId xmlns="" xmlns:a16="http://schemas.microsoft.com/office/drawing/2014/main" id="{F2A7773F-4E16-8B42-AC66-372789AC7E81}"/>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320159" y="5791655"/>
            <a:ext cx="1041049" cy="948126"/>
          </a:xfrm>
          <a:prstGeom prst="rect">
            <a:avLst/>
          </a:prstGeom>
        </p:spPr>
      </p:pic>
    </p:spTree>
    <p:extLst>
      <p:ext uri="{BB962C8B-B14F-4D97-AF65-F5344CB8AC3E}">
        <p14:creationId xmlns:p14="http://schemas.microsoft.com/office/powerpoint/2010/main" val="1488676655"/>
      </p:ext>
    </p:extLst>
  </p:cSld>
  <p:clrMapOvr>
    <a:masterClrMapping/>
  </p:clrMapOvr>
  <p:transition spd="slow">
    <p:cover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5">
            <a:extLst>
              <a:ext uri="{FF2B5EF4-FFF2-40B4-BE49-F238E27FC236}">
                <a16:creationId xmlns="" xmlns:a16="http://schemas.microsoft.com/office/drawing/2014/main" id="{D62B799D-4D94-4ECA-925D-C349115A9A47}"/>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5629995" y="-604292"/>
            <a:ext cx="7857500" cy="7857500"/>
          </a:xfrm>
          <a:prstGeom prst="ellipse">
            <a:avLst/>
          </a:prstGeom>
        </p:spPr>
      </p:pic>
      <p:sp>
        <p:nvSpPr>
          <p:cNvPr id="13" name="Rectangle 12">
            <a:extLst>
              <a:ext uri="{FF2B5EF4-FFF2-40B4-BE49-F238E27FC236}">
                <a16:creationId xmlns="" xmlns:a16="http://schemas.microsoft.com/office/drawing/2014/main" id="{BA9C06C3-8ACA-477F-9877-375E3E53011E}"/>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solidFill>
                  <a:prstClr val="white"/>
                </a:solidFill>
              </a:rPr>
              <a:pPr/>
              <a:t>3/22/2022</a:t>
            </a:fld>
            <a:endParaRPr lang="en-US" dirty="0">
              <a:solidFill>
                <a:prstClr val="white"/>
              </a:solidFill>
            </a:endParaRPr>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solidFill>
                  <a:prstClr val="white"/>
                </a:solidFill>
              </a:rPr>
              <a:pPr/>
              <a:t>17</a:t>
            </a:fld>
            <a:endParaRPr lang="en-US">
              <a:solidFill>
                <a:prstClr val="white"/>
              </a:solidFill>
            </a:endParaRPr>
          </a:p>
        </p:txBody>
      </p:sp>
      <p:pic>
        <p:nvPicPr>
          <p:cNvPr id="11" name="Picture 10">
            <a:extLst>
              <a:ext uri="{FF2B5EF4-FFF2-40B4-BE49-F238E27FC236}">
                <a16:creationId xmlns="" xmlns:a16="http://schemas.microsoft.com/office/drawing/2014/main" id="{5A22EC6A-29B1-43F1-8B83-C95799619782}"/>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24" name="TextBox 23">
            <a:extLst>
              <a:ext uri="{FF2B5EF4-FFF2-40B4-BE49-F238E27FC236}">
                <a16:creationId xmlns="" xmlns:a16="http://schemas.microsoft.com/office/drawing/2014/main" id="{0D3E3D9D-CCEB-42B2-8BBA-D6D5B246A379}"/>
              </a:ext>
            </a:extLst>
          </p:cNvPr>
          <p:cNvSpPr txBox="1"/>
          <p:nvPr/>
        </p:nvSpPr>
        <p:spPr>
          <a:xfrm>
            <a:off x="228286" y="505254"/>
            <a:ext cx="7656223" cy="646331"/>
          </a:xfrm>
          <a:prstGeom prst="rect">
            <a:avLst/>
          </a:prstGeom>
          <a:noFill/>
        </p:spPr>
        <p:txBody>
          <a:bodyPr wrap="square" rtlCol="0">
            <a:spAutoFit/>
          </a:bodyPr>
          <a:lstStyle/>
          <a:p>
            <a:r>
              <a:rPr lang="en-US" sz="3600" b="1" dirty="0">
                <a:solidFill>
                  <a:srgbClr val="E1AD01"/>
                </a:solidFill>
                <a:latin typeface="Arial" panose="020B0604020202020204" pitchFamily="34" charset="0"/>
                <a:cs typeface="Arial" panose="020B0604020202020204" pitchFamily="34" charset="0"/>
              </a:rPr>
              <a:t>Credit Reports and Scores</a:t>
            </a:r>
          </a:p>
        </p:txBody>
      </p:sp>
      <p:sp>
        <p:nvSpPr>
          <p:cNvPr id="2" name="Rectangle 1"/>
          <p:cNvSpPr/>
          <p:nvPr/>
        </p:nvSpPr>
        <p:spPr>
          <a:xfrm>
            <a:off x="228282" y="1400076"/>
            <a:ext cx="5087633" cy="4093428"/>
          </a:xfrm>
          <a:prstGeom prst="rect">
            <a:avLst/>
          </a:prstGeom>
        </p:spPr>
        <p:txBody>
          <a:bodyPr wrap="square">
            <a:spAutoFit/>
          </a:bodyPr>
          <a:lstStyle/>
          <a:p>
            <a:r>
              <a:rPr lang="en-US" sz="2000" dirty="0">
                <a:latin typeface="Arial" panose="020B0604020202020204" pitchFamily="34" charset="0"/>
                <a:cs typeface="Arial" panose="020B0604020202020204" pitchFamily="34" charset="0"/>
              </a:rPr>
              <a:t>A </a:t>
            </a:r>
            <a:r>
              <a:rPr lang="en-US" sz="2000" b="1" dirty="0">
                <a:latin typeface="Arial" panose="020B0604020202020204" pitchFamily="34" charset="0"/>
                <a:cs typeface="Arial" panose="020B0604020202020204" pitchFamily="34" charset="0"/>
              </a:rPr>
              <a:t>credit report</a:t>
            </a:r>
            <a:r>
              <a:rPr lang="en-US" sz="2000" dirty="0">
                <a:latin typeface="Arial" panose="020B0604020202020204" pitchFamily="34" charset="0"/>
                <a:cs typeface="Arial" panose="020B0604020202020204" pitchFamily="34" charset="0"/>
              </a:rPr>
              <a:t> is a summary of your credit history. It is created when you borrow money or apply for credit for the first time. Lenders will send information about your accounts to credit reporting agencies, known as credit bureaus (ex. Equifax).</a:t>
            </a:r>
            <a:endParaRPr lang="en-CA"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 </a:t>
            </a:r>
            <a:endParaRPr lang="en-CA"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A </a:t>
            </a:r>
            <a:r>
              <a:rPr lang="en-US" sz="2000" b="1" dirty="0">
                <a:latin typeface="Arial" panose="020B0604020202020204" pitchFamily="34" charset="0"/>
                <a:cs typeface="Arial" panose="020B0604020202020204" pitchFamily="34" charset="0"/>
              </a:rPr>
              <a:t>credit score</a:t>
            </a:r>
            <a:r>
              <a:rPr lang="en-US" sz="2000" dirty="0">
                <a:latin typeface="Arial" panose="020B0604020202020204" pitchFamily="34" charset="0"/>
                <a:cs typeface="Arial" panose="020B0604020202020204" pitchFamily="34" charset="0"/>
              </a:rPr>
              <a:t> is a 3 digit number (ranging from 300 to </a:t>
            </a:r>
            <a:r>
              <a:rPr lang="en-US" sz="2000" dirty="0" smtClean="0">
                <a:latin typeface="Arial" panose="020B0604020202020204" pitchFamily="34" charset="0"/>
                <a:cs typeface="Arial" panose="020B0604020202020204" pitchFamily="34" charset="0"/>
              </a:rPr>
              <a:t>900</a:t>
            </a:r>
            <a:r>
              <a:rPr lang="en-US" sz="2000" dirty="0">
                <a:latin typeface="Arial" panose="020B0604020202020204" pitchFamily="34" charset="0"/>
                <a:cs typeface="Arial" panose="020B0604020202020204" pitchFamily="34" charset="0"/>
              </a:rPr>
              <a:t>) that comes from the information in your credit report. It shows how well you manage your credit (do you pay on time, pay your full balance, only make minimum payments etc.) </a:t>
            </a:r>
            <a:endParaRPr lang="en-CA"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7332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a:extLst>
              <a:ext uri="{FF2B5EF4-FFF2-40B4-BE49-F238E27FC236}">
                <a16:creationId xmlns="" xmlns:a16="http://schemas.microsoft.com/office/drawing/2014/main" id="{C7210C7B-56C3-4C07-897E-5F49499598A4}"/>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7878" r="3396"/>
          <a:stretch/>
        </p:blipFill>
        <p:spPr>
          <a:xfrm>
            <a:off x="0" y="0"/>
            <a:ext cx="6433850" cy="6686901"/>
          </a:xfrm>
          <a:prstGeom prst="rect">
            <a:avLst/>
          </a:prstGeom>
        </p:spPr>
      </p:pic>
      <p:sp>
        <p:nvSpPr>
          <p:cNvPr id="16" name="Rectangle 15">
            <a:extLst>
              <a:ext uri="{FF2B5EF4-FFF2-40B4-BE49-F238E27FC236}">
                <a16:creationId xmlns="" xmlns:a16="http://schemas.microsoft.com/office/drawing/2014/main" id="{DEEC4889-61DF-4584-91EB-2A4F948F2E41}"/>
              </a:ext>
            </a:extLst>
          </p:cNvPr>
          <p:cNvSpPr/>
          <p:nvPr/>
        </p:nvSpPr>
        <p:spPr>
          <a:xfrm>
            <a:off x="-1" y="0"/>
            <a:ext cx="6433851" cy="6858000"/>
          </a:xfrm>
          <a:prstGeom prst="rect">
            <a:avLst/>
          </a:prstGeom>
          <a:solidFill>
            <a:srgbClr val="0DB14B">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 xmlns:a16="http://schemas.microsoft.com/office/drawing/2014/main" id="{DB43F4EE-3E3C-419B-9535-6C11DD18DA4F}"/>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3/22/2022</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18</a:t>
            </a:fld>
            <a:endParaRPr lang="en-US"/>
          </a:p>
        </p:txBody>
      </p:sp>
      <p:sp>
        <p:nvSpPr>
          <p:cNvPr id="31" name="TextBox 30">
            <a:extLst>
              <a:ext uri="{FF2B5EF4-FFF2-40B4-BE49-F238E27FC236}">
                <a16:creationId xmlns="" xmlns:a16="http://schemas.microsoft.com/office/drawing/2014/main" id="{D4A756B3-B0E6-4B55-83F1-2B469967770F}"/>
              </a:ext>
            </a:extLst>
          </p:cNvPr>
          <p:cNvSpPr txBox="1"/>
          <p:nvPr/>
        </p:nvSpPr>
        <p:spPr>
          <a:xfrm>
            <a:off x="6728405" y="248126"/>
            <a:ext cx="4783741" cy="1754326"/>
          </a:xfrm>
          <a:prstGeom prst="rect">
            <a:avLst/>
          </a:prstGeom>
          <a:noFill/>
        </p:spPr>
        <p:txBody>
          <a:bodyPr wrap="square" rtlCol="0">
            <a:spAutoFit/>
          </a:bodyPr>
          <a:lstStyle/>
          <a:p>
            <a:r>
              <a:rPr lang="en-US" sz="3600" b="1" dirty="0">
                <a:solidFill>
                  <a:srgbClr val="E1AD01"/>
                </a:solidFill>
                <a:latin typeface="Arial" panose="020B0604020202020204" pitchFamily="34" charset="0"/>
                <a:cs typeface="Arial" panose="020B0604020202020204" pitchFamily="34" charset="0"/>
              </a:rPr>
              <a:t>Factors that can Impact your Credit Score</a:t>
            </a:r>
          </a:p>
        </p:txBody>
      </p:sp>
      <p:pic>
        <p:nvPicPr>
          <p:cNvPr id="32" name="Picture 31">
            <a:extLst>
              <a:ext uri="{FF2B5EF4-FFF2-40B4-BE49-F238E27FC236}">
                <a16:creationId xmlns="" xmlns:a16="http://schemas.microsoft.com/office/drawing/2014/main" id="{A34EEC29-8DB4-4A68-84FA-2966E850E6B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20159" y="5791655"/>
            <a:ext cx="1041049" cy="948126"/>
          </a:xfrm>
          <a:prstGeom prst="rect">
            <a:avLst/>
          </a:prstGeom>
        </p:spPr>
      </p:pic>
      <p:sp>
        <p:nvSpPr>
          <p:cNvPr id="14" name="TextBox 13">
            <a:extLst>
              <a:ext uri="{FF2B5EF4-FFF2-40B4-BE49-F238E27FC236}">
                <a16:creationId xmlns="" xmlns:a16="http://schemas.microsoft.com/office/drawing/2014/main" id="{7AE83D30-EB61-4000-BC84-752989E0A3E7}"/>
              </a:ext>
            </a:extLst>
          </p:cNvPr>
          <p:cNvSpPr txBox="1"/>
          <p:nvPr/>
        </p:nvSpPr>
        <p:spPr>
          <a:xfrm>
            <a:off x="6728405" y="2044744"/>
            <a:ext cx="5209310" cy="2949525"/>
          </a:xfrm>
          <a:prstGeom prst="rect">
            <a:avLst/>
          </a:prstGeom>
          <a:noFill/>
        </p:spPr>
        <p:txBody>
          <a:bodyPr wrap="square" rtlCol="0">
            <a:spAutoFit/>
          </a:bodyPr>
          <a:lstStyle/>
          <a:p>
            <a:pPr marL="342900" lvl="0" indent="-342900">
              <a:lnSpc>
                <a:spcPct val="150000"/>
              </a:lnSpc>
              <a:buFont typeface="Arial" pitchFamily="34" charset="0"/>
              <a:buChar char="•"/>
            </a:pPr>
            <a:r>
              <a:rPr lang="en-US" dirty="0">
                <a:latin typeface="Arial" panose="020B0604020202020204" pitchFamily="34" charset="0"/>
                <a:cs typeface="Arial" panose="020B0604020202020204" pitchFamily="34" charset="0"/>
              </a:rPr>
              <a:t>If your bills are paid on time</a:t>
            </a:r>
            <a:endParaRPr lang="en-CA" dirty="0">
              <a:latin typeface="Arial" panose="020B0604020202020204" pitchFamily="34" charset="0"/>
              <a:cs typeface="Arial" panose="020B0604020202020204" pitchFamily="34" charset="0"/>
            </a:endParaRPr>
          </a:p>
          <a:p>
            <a:pPr marL="342900" lvl="0" indent="-342900">
              <a:lnSpc>
                <a:spcPct val="150000"/>
              </a:lnSpc>
              <a:buFont typeface="Arial" pitchFamily="34" charset="0"/>
              <a:buChar char="•"/>
            </a:pPr>
            <a:r>
              <a:rPr lang="en-CA" dirty="0">
                <a:latin typeface="Arial" panose="020B0604020202020204" pitchFamily="34" charset="0"/>
                <a:cs typeface="Arial" panose="020B0604020202020204" pitchFamily="34" charset="0"/>
              </a:rPr>
              <a:t>If you carry a balance on your credit cards</a:t>
            </a:r>
          </a:p>
          <a:p>
            <a:pPr marL="342900" lvl="0" indent="-342900">
              <a:lnSpc>
                <a:spcPct val="150000"/>
              </a:lnSpc>
              <a:buFont typeface="Arial" pitchFamily="34" charset="0"/>
              <a:buChar char="•"/>
            </a:pPr>
            <a:r>
              <a:rPr lang="en-CA" dirty="0">
                <a:latin typeface="Arial" panose="020B0604020202020204" pitchFamily="34" charset="0"/>
                <a:cs typeface="Arial" panose="020B0604020202020204" pitchFamily="34" charset="0"/>
              </a:rPr>
              <a:t>How long you have had open accounts</a:t>
            </a:r>
          </a:p>
          <a:p>
            <a:pPr marL="342900" lvl="0" indent="-342900">
              <a:lnSpc>
                <a:spcPct val="150000"/>
              </a:lnSpc>
              <a:buFont typeface="Arial" pitchFamily="34" charset="0"/>
              <a:buChar char="•"/>
            </a:pPr>
            <a:r>
              <a:rPr lang="en-CA" dirty="0">
                <a:latin typeface="Arial" panose="020B0604020202020204" pitchFamily="34" charset="0"/>
                <a:cs typeface="Arial" panose="020B0604020202020204" pitchFamily="34" charset="0"/>
              </a:rPr>
              <a:t>Your number of credit applications, types of credit that you are using</a:t>
            </a:r>
          </a:p>
          <a:p>
            <a:pPr marL="342900" lvl="0" indent="-342900">
              <a:lnSpc>
                <a:spcPct val="150000"/>
              </a:lnSpc>
              <a:buFont typeface="Arial" pitchFamily="34" charset="0"/>
              <a:buChar char="•"/>
            </a:pPr>
            <a:r>
              <a:rPr lang="en-CA" dirty="0">
                <a:latin typeface="Arial" panose="020B0604020202020204" pitchFamily="34" charset="0"/>
                <a:cs typeface="Arial" panose="020B0604020202020204" pitchFamily="34" charset="0"/>
              </a:rPr>
              <a:t>Any records of insolvency or bankruptcy</a:t>
            </a:r>
          </a:p>
          <a:p>
            <a:pPr marL="342900" lvl="0" indent="-342900">
              <a:lnSpc>
                <a:spcPct val="150000"/>
              </a:lnSpc>
              <a:buFont typeface="Arial" pitchFamily="34" charset="0"/>
              <a:buChar char="•"/>
            </a:pPr>
            <a:r>
              <a:rPr lang="en-CA" dirty="0">
                <a:latin typeface="Arial" panose="020B0604020202020204" pitchFamily="34" charset="0"/>
                <a:cs typeface="Arial" panose="020B0604020202020204" pitchFamily="34" charset="0"/>
              </a:rPr>
              <a:t>If you are close to or above your credit limit</a:t>
            </a:r>
          </a:p>
        </p:txBody>
      </p:sp>
    </p:spTree>
    <p:extLst>
      <p:ext uri="{BB962C8B-B14F-4D97-AF65-F5344CB8AC3E}">
        <p14:creationId xmlns:p14="http://schemas.microsoft.com/office/powerpoint/2010/main" val="306621072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 xmlns:a16="http://schemas.microsoft.com/office/drawing/2014/main" id="{8F67E0F3-2E8B-462D-A83B-E62F475B8DCE}"/>
              </a:ext>
            </a:extLst>
          </p:cNvPr>
          <p:cNvSpPr/>
          <p:nvPr/>
        </p:nvSpPr>
        <p:spPr>
          <a:xfrm>
            <a:off x="0" y="0"/>
            <a:ext cx="12192000" cy="1745674"/>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 up of a map&#10;&#10;Description automatically generated">
            <a:extLst>
              <a:ext uri="{FF2B5EF4-FFF2-40B4-BE49-F238E27FC236}">
                <a16:creationId xmlns="" xmlns:a16="http://schemas.microsoft.com/office/drawing/2014/main" id="{AE24FECA-157A-4D4D-AA8B-C970FC103D5F}"/>
              </a:ext>
            </a:extLst>
          </p:cNvPr>
          <p:cNvPicPr>
            <a:picLocks noChangeAspect="1"/>
          </p:cNvPicPr>
          <p:nvPr/>
        </p:nvPicPr>
        <p:blipFill rotWithShape="1">
          <a:blip r:embed="rId3">
            <a:extLst>
              <a:ext uri="{28A0092B-C50C-407E-A947-70E740481C1C}">
                <a14:useLocalDpi xmlns:a14="http://schemas.microsoft.com/office/drawing/2010/main" val="0"/>
              </a:ext>
            </a:extLst>
          </a:blip>
          <a:srcRect t="30215" b="31103"/>
          <a:stretch/>
        </p:blipFill>
        <p:spPr>
          <a:xfrm>
            <a:off x="0" y="0"/>
            <a:ext cx="12192000" cy="1745674"/>
          </a:xfrm>
          <a:prstGeom prst="rect">
            <a:avLst/>
          </a:prstGeom>
        </p:spPr>
      </p:pic>
      <p:sp>
        <p:nvSpPr>
          <p:cNvPr id="21" name="Rectangle 20">
            <a:extLst>
              <a:ext uri="{FF2B5EF4-FFF2-40B4-BE49-F238E27FC236}">
                <a16:creationId xmlns="" xmlns:a16="http://schemas.microsoft.com/office/drawing/2014/main" id="{B0F44F50-27C5-4C97-BCE1-A68C7AA7B48B}"/>
              </a:ext>
            </a:extLst>
          </p:cNvPr>
          <p:cNvSpPr/>
          <p:nvPr/>
        </p:nvSpPr>
        <p:spPr>
          <a:xfrm>
            <a:off x="0" y="0"/>
            <a:ext cx="12192000" cy="1751964"/>
          </a:xfrm>
          <a:prstGeom prst="rect">
            <a:avLst/>
          </a:prstGeom>
          <a:solidFill>
            <a:srgbClr val="0DB14B">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pPr algn="ctr"/>
            <a:fld id="{AC583325-E5CA-4A8D-8155-7E36AC00BA60}" type="datetime1">
              <a:rPr lang="en-US" smtClean="0"/>
              <a:pPr algn="ctr"/>
              <a:t>3/22/2022</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pPr algn="ctr"/>
            <a:fld id="{FD980031-200C-46EB-A905-0D9DD9F0457B}" type="slidenum">
              <a:rPr lang="en-US" smtClean="0"/>
              <a:pPr algn="ctr"/>
              <a:t>19</a:t>
            </a:fld>
            <a:endParaRPr lang="en-US"/>
          </a:p>
        </p:txBody>
      </p:sp>
      <p:sp>
        <p:nvSpPr>
          <p:cNvPr id="8" name="TextBox 7">
            <a:extLst>
              <a:ext uri="{FF2B5EF4-FFF2-40B4-BE49-F238E27FC236}">
                <a16:creationId xmlns="" xmlns:a16="http://schemas.microsoft.com/office/drawing/2014/main" id="{87FD1491-B3E2-44FA-A317-2CCB5308FF84}"/>
              </a:ext>
            </a:extLst>
          </p:cNvPr>
          <p:cNvSpPr txBox="1"/>
          <p:nvPr/>
        </p:nvSpPr>
        <p:spPr>
          <a:xfrm>
            <a:off x="479232" y="549671"/>
            <a:ext cx="11233536" cy="646331"/>
          </a:xfrm>
          <a:prstGeom prst="rect">
            <a:avLst/>
          </a:prstGeom>
          <a:noFill/>
        </p:spPr>
        <p:txBody>
          <a:bodyPr wrap="square" rtlCol="0">
            <a:spAutoFit/>
          </a:bodyPr>
          <a:lstStyle/>
          <a:p>
            <a:pPr algn="ctr"/>
            <a:r>
              <a:rPr lang="en-US" sz="3600" b="1" dirty="0">
                <a:solidFill>
                  <a:schemeClr val="bg1"/>
                </a:solidFill>
                <a:latin typeface="Arial" panose="020B0604020202020204" pitchFamily="34" charset="0"/>
                <a:cs typeface="Arial" panose="020B0604020202020204" pitchFamily="34" charset="0"/>
              </a:rPr>
              <a:t>Interpreting your Credit Score</a:t>
            </a:r>
          </a:p>
        </p:txBody>
      </p:sp>
      <p:pic>
        <p:nvPicPr>
          <p:cNvPr id="11" name="Picture 10">
            <a:extLst>
              <a:ext uri="{FF2B5EF4-FFF2-40B4-BE49-F238E27FC236}">
                <a16:creationId xmlns="" xmlns:a16="http://schemas.microsoft.com/office/drawing/2014/main" id="{CD492B73-C2BD-47FD-95F0-634C88C3F49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20159" y="5791655"/>
            <a:ext cx="1041049" cy="948126"/>
          </a:xfrm>
          <a:prstGeom prst="rect">
            <a:avLst/>
          </a:prstGeom>
        </p:spPr>
      </p:pic>
      <p:grpSp>
        <p:nvGrpSpPr>
          <p:cNvPr id="4" name="Group 3"/>
          <p:cNvGrpSpPr/>
          <p:nvPr/>
        </p:nvGrpSpPr>
        <p:grpSpPr>
          <a:xfrm>
            <a:off x="278507" y="3180177"/>
            <a:ext cx="11731392" cy="1219200"/>
            <a:chOff x="2532838" y="3397135"/>
            <a:chExt cx="7126324" cy="736768"/>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2532838" y="3397135"/>
              <a:ext cx="7126324" cy="736768"/>
            </a:xfrm>
            <a:prstGeom prst="rect">
              <a:avLst/>
            </a:prstGeom>
          </p:spPr>
        </p:pic>
        <p:sp>
          <p:nvSpPr>
            <p:cNvPr id="3" name="Rectangle 2"/>
            <p:cNvSpPr/>
            <p:nvPr/>
          </p:nvSpPr>
          <p:spPr>
            <a:xfrm>
              <a:off x="2606936" y="3549171"/>
              <a:ext cx="1260438" cy="419049"/>
            </a:xfrm>
            <a:prstGeom prst="rect">
              <a:avLst/>
            </a:prstGeom>
          </p:spPr>
          <p:txBody>
            <a:bodyPr wrap="square">
              <a:spAutoFit/>
            </a:bodyPr>
            <a:lstStyle/>
            <a:p>
              <a:pPr lvl="0" algn="ctr" eaLnBrk="0" fontAlgn="base" hangingPunct="0">
                <a:spcBef>
                  <a:spcPct val="0"/>
                </a:spcBef>
                <a:spcAft>
                  <a:spcPct val="0"/>
                </a:spcAft>
              </a:pPr>
              <a:r>
                <a:rPr lang="en-US" altLang="en-US" sz="2000" b="1" dirty="0">
                  <a:solidFill>
                    <a:srgbClr val="000000"/>
                  </a:solidFill>
                  <a:latin typeface="Arial" panose="020B0604020202020204" pitchFamily="34" charset="0"/>
                  <a:ea typeface="Times New Roman" panose="02020603050405020304" pitchFamily="18" charset="0"/>
                  <a:cs typeface="Arial" panose="020B0604020202020204" pitchFamily="34" charset="0"/>
                </a:rPr>
                <a:t>POOR</a:t>
              </a:r>
              <a:endParaRPr lang="en-US" altLang="en-US" sz="2000" dirty="0">
                <a:latin typeface="Arial" panose="020B0604020202020204" pitchFamily="34" charset="0"/>
                <a:cs typeface="Arial" panose="020B0604020202020204" pitchFamily="34" charset="0"/>
              </a:endParaRPr>
            </a:p>
            <a:p>
              <a:pPr lvl="0" algn="ctr" eaLnBrk="0" fontAlgn="base" hangingPunct="0">
                <a:spcBef>
                  <a:spcPct val="0"/>
                </a:spcBef>
                <a:spcAft>
                  <a:spcPct val="0"/>
                </a:spcAft>
              </a:pPr>
              <a:r>
                <a:rPr lang="en-US" altLang="en-US" sz="2000" b="1" dirty="0">
                  <a:solidFill>
                    <a:srgbClr val="000000"/>
                  </a:solidFill>
                  <a:latin typeface="Arial" panose="020B0604020202020204" pitchFamily="34" charset="0"/>
                  <a:ea typeface="Times New Roman" panose="02020603050405020304" pitchFamily="18" charset="0"/>
                  <a:cs typeface="Arial" panose="020B0604020202020204" pitchFamily="34" charset="0"/>
                </a:rPr>
                <a:t>300-559</a:t>
              </a:r>
              <a:endParaRPr lang="en-US" altLang="en-US" sz="2000" dirty="0">
                <a:latin typeface="Arial" panose="020B0604020202020204" pitchFamily="34" charset="0"/>
                <a:cs typeface="Arial" panose="020B0604020202020204" pitchFamily="34" charset="0"/>
              </a:endParaRPr>
            </a:p>
          </p:txBody>
        </p:sp>
        <p:sp>
          <p:nvSpPr>
            <p:cNvPr id="18" name="Rectangle 17"/>
            <p:cNvSpPr/>
            <p:nvPr/>
          </p:nvSpPr>
          <p:spPr>
            <a:xfrm>
              <a:off x="3941472" y="3540675"/>
              <a:ext cx="1260438" cy="419049"/>
            </a:xfrm>
            <a:prstGeom prst="rect">
              <a:avLst/>
            </a:prstGeom>
          </p:spPr>
          <p:txBody>
            <a:bodyPr wrap="square">
              <a:spAutoFit/>
            </a:bodyPr>
            <a:lstStyle/>
            <a:p>
              <a:pPr lvl="0" algn="ctr" eaLnBrk="0" fontAlgn="base" hangingPunct="0">
                <a:spcBef>
                  <a:spcPct val="0"/>
                </a:spcBef>
                <a:spcAft>
                  <a:spcPct val="0"/>
                </a:spcAft>
              </a:pPr>
              <a:r>
                <a:rPr lang="en-US" altLang="en-US" sz="2000" b="1" dirty="0">
                  <a:solidFill>
                    <a:srgbClr val="000000"/>
                  </a:solidFill>
                  <a:latin typeface="Arial" panose="020B0604020202020204" pitchFamily="34" charset="0"/>
                  <a:ea typeface="Times New Roman" panose="02020603050405020304" pitchFamily="18" charset="0"/>
                  <a:cs typeface="Arial" panose="020B0604020202020204" pitchFamily="34" charset="0"/>
                </a:rPr>
                <a:t>FAIR</a:t>
              </a:r>
              <a:endParaRPr lang="en-US" altLang="en-US" sz="2000" dirty="0">
                <a:latin typeface="Arial" panose="020B0604020202020204" pitchFamily="34" charset="0"/>
                <a:cs typeface="Arial" panose="020B0604020202020204" pitchFamily="34" charset="0"/>
              </a:endParaRPr>
            </a:p>
            <a:p>
              <a:pPr lvl="0" algn="ctr" eaLnBrk="0" fontAlgn="base" hangingPunct="0">
                <a:spcBef>
                  <a:spcPct val="0"/>
                </a:spcBef>
                <a:spcAft>
                  <a:spcPct val="0"/>
                </a:spcAft>
              </a:pPr>
              <a:r>
                <a:rPr lang="en-US" altLang="en-US" sz="2000" b="1" dirty="0">
                  <a:solidFill>
                    <a:srgbClr val="000000"/>
                  </a:solidFill>
                  <a:latin typeface="Arial" panose="020B0604020202020204" pitchFamily="34" charset="0"/>
                  <a:ea typeface="Times New Roman" panose="02020603050405020304" pitchFamily="18" charset="0"/>
                  <a:cs typeface="Arial" panose="020B0604020202020204" pitchFamily="34" charset="0"/>
                </a:rPr>
                <a:t>560-659</a:t>
              </a:r>
              <a:endParaRPr lang="en-US" altLang="en-US" sz="2000" dirty="0">
                <a:latin typeface="Arial" panose="020B0604020202020204" pitchFamily="34" charset="0"/>
                <a:cs typeface="Arial" panose="020B0604020202020204" pitchFamily="34" charset="0"/>
              </a:endParaRPr>
            </a:p>
          </p:txBody>
        </p:sp>
        <p:sp>
          <p:nvSpPr>
            <p:cNvPr id="19" name="Rectangle 18"/>
            <p:cNvSpPr/>
            <p:nvPr/>
          </p:nvSpPr>
          <p:spPr>
            <a:xfrm>
              <a:off x="5290295" y="3532178"/>
              <a:ext cx="1260438" cy="419049"/>
            </a:xfrm>
            <a:prstGeom prst="rect">
              <a:avLst/>
            </a:prstGeom>
          </p:spPr>
          <p:txBody>
            <a:bodyPr wrap="square">
              <a:spAutoFit/>
            </a:bodyPr>
            <a:lstStyle/>
            <a:p>
              <a:pPr lvl="0" algn="ctr" eaLnBrk="0" fontAlgn="base" hangingPunct="0">
                <a:spcBef>
                  <a:spcPct val="0"/>
                </a:spcBef>
                <a:spcAft>
                  <a:spcPct val="0"/>
                </a:spcAft>
              </a:pPr>
              <a:r>
                <a:rPr lang="en-US" altLang="en-US" sz="2000" b="1" dirty="0">
                  <a:solidFill>
                    <a:srgbClr val="000000"/>
                  </a:solidFill>
                  <a:latin typeface="Arial" panose="020B0604020202020204" pitchFamily="34" charset="0"/>
                  <a:ea typeface="Times New Roman" panose="02020603050405020304" pitchFamily="18" charset="0"/>
                  <a:cs typeface="Arial" panose="020B0604020202020204" pitchFamily="34" charset="0"/>
                </a:rPr>
                <a:t>GOOD</a:t>
              </a:r>
              <a:endParaRPr lang="en-US" altLang="en-US" sz="2000" dirty="0">
                <a:latin typeface="Arial" panose="020B0604020202020204" pitchFamily="34" charset="0"/>
                <a:cs typeface="Arial" panose="020B0604020202020204" pitchFamily="34" charset="0"/>
              </a:endParaRPr>
            </a:p>
            <a:p>
              <a:pPr lvl="0" algn="ctr" eaLnBrk="0" fontAlgn="base" hangingPunct="0">
                <a:spcBef>
                  <a:spcPct val="0"/>
                </a:spcBef>
                <a:spcAft>
                  <a:spcPct val="0"/>
                </a:spcAft>
              </a:pPr>
              <a:r>
                <a:rPr lang="en-US" altLang="en-US" sz="2000" b="1" dirty="0">
                  <a:solidFill>
                    <a:srgbClr val="000000"/>
                  </a:solidFill>
                  <a:latin typeface="Arial" panose="020B0604020202020204" pitchFamily="34" charset="0"/>
                  <a:ea typeface="Times New Roman" panose="02020603050405020304" pitchFamily="18" charset="0"/>
                  <a:cs typeface="Arial" panose="020B0604020202020204" pitchFamily="34" charset="0"/>
                </a:rPr>
                <a:t>660-724</a:t>
              </a:r>
              <a:endParaRPr lang="en-US" altLang="en-US" sz="2000" dirty="0">
                <a:latin typeface="Arial" panose="020B0604020202020204" pitchFamily="34" charset="0"/>
                <a:cs typeface="Arial" panose="020B0604020202020204" pitchFamily="34" charset="0"/>
              </a:endParaRPr>
            </a:p>
          </p:txBody>
        </p:sp>
        <p:sp>
          <p:nvSpPr>
            <p:cNvPr id="20" name="Rectangle 19"/>
            <p:cNvSpPr/>
            <p:nvPr/>
          </p:nvSpPr>
          <p:spPr>
            <a:xfrm>
              <a:off x="6575834" y="3532179"/>
              <a:ext cx="1584960" cy="419049"/>
            </a:xfrm>
            <a:prstGeom prst="rect">
              <a:avLst/>
            </a:prstGeom>
          </p:spPr>
          <p:txBody>
            <a:bodyPr wrap="square">
              <a:spAutoFit/>
            </a:bodyPr>
            <a:lstStyle/>
            <a:p>
              <a:pPr lvl="0" algn="ctr" eaLnBrk="0" fontAlgn="base" hangingPunct="0">
                <a:spcBef>
                  <a:spcPct val="0"/>
                </a:spcBef>
                <a:spcAft>
                  <a:spcPct val="0"/>
                </a:spcAft>
              </a:pPr>
              <a:r>
                <a:rPr lang="en-US" altLang="en-US" sz="2000" b="1" dirty="0">
                  <a:solidFill>
                    <a:srgbClr val="000000"/>
                  </a:solidFill>
                  <a:latin typeface="Arial" panose="020B0604020202020204" pitchFamily="34" charset="0"/>
                  <a:ea typeface="Times New Roman" panose="02020603050405020304" pitchFamily="18" charset="0"/>
                  <a:cs typeface="Arial" panose="020B0604020202020204" pitchFamily="34" charset="0"/>
                </a:rPr>
                <a:t>VERY GOOD</a:t>
              </a:r>
              <a:endParaRPr lang="en-US" altLang="en-US" sz="2000" dirty="0">
                <a:latin typeface="Arial" panose="020B0604020202020204" pitchFamily="34" charset="0"/>
                <a:cs typeface="Arial" panose="020B0604020202020204" pitchFamily="34" charset="0"/>
              </a:endParaRPr>
            </a:p>
            <a:p>
              <a:pPr lvl="0" algn="ctr" eaLnBrk="0" fontAlgn="base" hangingPunct="0">
                <a:spcBef>
                  <a:spcPct val="0"/>
                </a:spcBef>
                <a:spcAft>
                  <a:spcPct val="0"/>
                </a:spcAft>
              </a:pPr>
              <a:r>
                <a:rPr lang="en-US" altLang="en-US" sz="2000" b="1" dirty="0">
                  <a:solidFill>
                    <a:srgbClr val="000000"/>
                  </a:solidFill>
                  <a:latin typeface="Arial" panose="020B0604020202020204" pitchFamily="34" charset="0"/>
                  <a:ea typeface="Times New Roman" panose="02020603050405020304" pitchFamily="18" charset="0"/>
                  <a:cs typeface="Arial" panose="020B0604020202020204" pitchFamily="34" charset="0"/>
                </a:rPr>
                <a:t>725-759</a:t>
              </a:r>
              <a:endParaRPr lang="en-US" altLang="en-US" sz="2000" dirty="0">
                <a:latin typeface="Arial" panose="020B0604020202020204" pitchFamily="34" charset="0"/>
                <a:cs typeface="Arial" panose="020B0604020202020204" pitchFamily="34" charset="0"/>
              </a:endParaRPr>
            </a:p>
          </p:txBody>
        </p:sp>
        <p:sp>
          <p:nvSpPr>
            <p:cNvPr id="22" name="Rectangle 21"/>
            <p:cNvSpPr/>
            <p:nvPr/>
          </p:nvSpPr>
          <p:spPr>
            <a:xfrm>
              <a:off x="8185895" y="3532445"/>
              <a:ext cx="1260438" cy="419049"/>
            </a:xfrm>
            <a:prstGeom prst="rect">
              <a:avLst/>
            </a:prstGeom>
          </p:spPr>
          <p:txBody>
            <a:bodyPr wrap="square">
              <a:spAutoFit/>
            </a:bodyPr>
            <a:lstStyle/>
            <a:p>
              <a:pPr lvl="0" algn="ctr" eaLnBrk="0" fontAlgn="base" hangingPunct="0">
                <a:spcBef>
                  <a:spcPct val="0"/>
                </a:spcBef>
                <a:spcAft>
                  <a:spcPct val="0"/>
                </a:spcAft>
              </a:pPr>
              <a:r>
                <a:rPr lang="en-US" altLang="en-US" sz="2000" b="1" dirty="0">
                  <a:solidFill>
                    <a:srgbClr val="000000"/>
                  </a:solidFill>
                  <a:latin typeface="Arial" panose="020B0604020202020204" pitchFamily="34" charset="0"/>
                  <a:ea typeface="Times New Roman" panose="02020603050405020304" pitchFamily="18" charset="0"/>
                  <a:cs typeface="Arial" panose="020B0604020202020204" pitchFamily="34" charset="0"/>
                </a:rPr>
                <a:t>EXCELLENT</a:t>
              </a:r>
              <a:endParaRPr lang="en-US" altLang="en-US" sz="2000" dirty="0">
                <a:latin typeface="Arial" panose="020B0604020202020204" pitchFamily="34" charset="0"/>
                <a:cs typeface="Arial" panose="020B0604020202020204" pitchFamily="34" charset="0"/>
              </a:endParaRPr>
            </a:p>
            <a:p>
              <a:pPr lvl="0" algn="ctr" eaLnBrk="0" fontAlgn="base" hangingPunct="0">
                <a:spcBef>
                  <a:spcPct val="0"/>
                </a:spcBef>
                <a:spcAft>
                  <a:spcPct val="0"/>
                </a:spcAft>
              </a:pPr>
              <a:r>
                <a:rPr lang="en-US" altLang="en-US" sz="2000" b="1" dirty="0">
                  <a:solidFill>
                    <a:srgbClr val="000000"/>
                  </a:solidFill>
                  <a:latin typeface="Arial" panose="020B0604020202020204" pitchFamily="34" charset="0"/>
                  <a:ea typeface="Times New Roman" panose="02020603050405020304" pitchFamily="18" charset="0"/>
                  <a:cs typeface="Arial" panose="020B0604020202020204" pitchFamily="34" charset="0"/>
                </a:rPr>
                <a:t>760-900</a:t>
              </a:r>
              <a:endParaRPr lang="en-US" altLang="en-US" sz="20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898506661"/>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holding laptops&#10;&#10;Description automatically generated">
            <a:extLst>
              <a:ext uri="{FF2B5EF4-FFF2-40B4-BE49-F238E27FC236}">
                <a16:creationId xmlns="" xmlns:a16="http://schemas.microsoft.com/office/drawing/2014/main" id="{6E185A3E-01E5-2D42-A547-FC0D17E26525}"/>
              </a:ext>
            </a:extLst>
          </p:cNvPr>
          <p:cNvPicPr>
            <a:picLocks noChangeAspect="1"/>
          </p:cNvPicPr>
          <p:nvPr/>
        </p:nvPicPr>
        <p:blipFill rotWithShape="1">
          <a:blip r:embed="rId2">
            <a:extLst>
              <a:ext uri="{28A0092B-C50C-407E-A947-70E740481C1C}">
                <a14:useLocalDpi xmlns:a14="http://schemas.microsoft.com/office/drawing/2010/main" val="0"/>
              </a:ext>
            </a:extLst>
          </a:blip>
          <a:srcRect l="43210" t="10112"/>
          <a:stretch/>
        </p:blipFill>
        <p:spPr>
          <a:xfrm>
            <a:off x="5436139" y="0"/>
            <a:ext cx="6755861" cy="6858000"/>
          </a:xfrm>
          <a:prstGeom prst="rect">
            <a:avLst/>
          </a:prstGeom>
        </p:spPr>
      </p:pic>
      <p:sp>
        <p:nvSpPr>
          <p:cNvPr id="20" name="Rectangle 19">
            <a:extLst>
              <a:ext uri="{FF2B5EF4-FFF2-40B4-BE49-F238E27FC236}">
                <a16:creationId xmlns="" xmlns:a16="http://schemas.microsoft.com/office/drawing/2014/main" id="{A3C25682-E216-4A64-990D-600519699016}"/>
              </a:ext>
            </a:extLst>
          </p:cNvPr>
          <p:cNvSpPr/>
          <p:nvPr/>
        </p:nvSpPr>
        <p:spPr>
          <a:xfrm>
            <a:off x="-1" y="0"/>
            <a:ext cx="5436139" cy="6858000"/>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 xmlns:a16="http://schemas.microsoft.com/office/drawing/2014/main" id="{EF72B780-96B8-4880-9941-E57317D31C56}"/>
              </a:ext>
            </a:extLst>
          </p:cNvPr>
          <p:cNvSpPr/>
          <p:nvPr/>
        </p:nvSpPr>
        <p:spPr>
          <a:xfrm>
            <a:off x="0" y="6431973"/>
            <a:ext cx="12192000" cy="426027"/>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3/22/2022</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2</a:t>
            </a:fld>
            <a:endParaRPr lang="en-US"/>
          </a:p>
        </p:txBody>
      </p:sp>
      <p:sp>
        <p:nvSpPr>
          <p:cNvPr id="26" name="TextBox 25">
            <a:extLst>
              <a:ext uri="{FF2B5EF4-FFF2-40B4-BE49-F238E27FC236}">
                <a16:creationId xmlns="" xmlns:a16="http://schemas.microsoft.com/office/drawing/2014/main" id="{40418559-F5E2-4C23-94F8-6E4B71331DF1}"/>
              </a:ext>
            </a:extLst>
          </p:cNvPr>
          <p:cNvSpPr txBox="1"/>
          <p:nvPr/>
        </p:nvSpPr>
        <p:spPr>
          <a:xfrm>
            <a:off x="221673" y="696191"/>
            <a:ext cx="5046517" cy="923330"/>
          </a:xfrm>
          <a:prstGeom prst="rect">
            <a:avLst/>
          </a:prstGeom>
          <a:noFill/>
        </p:spPr>
        <p:txBody>
          <a:bodyPr wrap="square" rtlCol="0">
            <a:spAutoFit/>
          </a:bodyPr>
          <a:lstStyle/>
          <a:p>
            <a:r>
              <a:rPr lang="en-CA" sz="5400" b="1" dirty="0">
                <a:solidFill>
                  <a:schemeClr val="bg1"/>
                </a:solidFill>
                <a:latin typeface="Arial" panose="020B0604020202020204" pitchFamily="34" charset="0"/>
                <a:cs typeface="Arial" panose="020B0604020202020204" pitchFamily="34" charset="0"/>
              </a:rPr>
              <a:t>Housekeeping</a:t>
            </a:r>
            <a:endParaRPr lang="en-US" sz="5400" b="1" dirty="0">
              <a:solidFill>
                <a:schemeClr val="bg1"/>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 xmlns:a16="http://schemas.microsoft.com/office/drawing/2014/main" id="{BD7C2376-6F1A-4D0C-89A8-85E66A8065A5}"/>
              </a:ext>
            </a:extLst>
          </p:cNvPr>
          <p:cNvSpPr txBox="1"/>
          <p:nvPr/>
        </p:nvSpPr>
        <p:spPr>
          <a:xfrm>
            <a:off x="554183" y="1905001"/>
            <a:ext cx="4319154" cy="2862322"/>
          </a:xfrm>
          <a:prstGeom prst="rect">
            <a:avLst/>
          </a:prstGeom>
          <a:noFill/>
        </p:spPr>
        <p:txBody>
          <a:bodyPr wrap="square" rtlCol="0">
            <a:spAutoFit/>
          </a:bodyPr>
          <a:lstStyle/>
          <a:p>
            <a:pPr marL="342900" indent="-342900">
              <a:buFont typeface="Arial" panose="020B0604020202020204" pitchFamily="34" charset="0"/>
              <a:buChar char="•"/>
            </a:pPr>
            <a:r>
              <a:rPr lang="en-CA" sz="2000" dirty="0">
                <a:solidFill>
                  <a:schemeClr val="bg1"/>
                </a:solidFill>
                <a:latin typeface="Arial" panose="020B0604020202020204" pitchFamily="34" charset="0"/>
                <a:cs typeface="Arial" panose="020B0604020202020204" pitchFamily="34" charset="0"/>
              </a:rPr>
              <a:t>Start time, break time, finish time</a:t>
            </a:r>
          </a:p>
          <a:p>
            <a:pPr marL="342900" indent="-342900">
              <a:buFont typeface="Arial" panose="020B0604020202020204" pitchFamily="34" charset="0"/>
              <a:buChar char="•"/>
            </a:pPr>
            <a:endParaRPr lang="en-CA" sz="2000"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CA" sz="2000" dirty="0">
                <a:solidFill>
                  <a:schemeClr val="bg1"/>
                </a:solidFill>
                <a:latin typeface="Arial" panose="020B0604020202020204" pitchFamily="34" charset="0"/>
                <a:cs typeface="Arial" panose="020B0604020202020204" pitchFamily="34" charset="0"/>
              </a:rPr>
              <a:t>Participant Workbook</a:t>
            </a:r>
          </a:p>
          <a:p>
            <a:pPr marL="342900" indent="-342900">
              <a:buFont typeface="Arial" panose="020B0604020202020204" pitchFamily="34" charset="0"/>
              <a:buChar char="•"/>
            </a:pPr>
            <a:endParaRPr lang="en-CA" sz="2000"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CA" sz="2000" dirty="0">
                <a:solidFill>
                  <a:schemeClr val="bg1"/>
                </a:solidFill>
                <a:latin typeface="Arial" panose="020B0604020202020204" pitchFamily="34" charset="0"/>
                <a:cs typeface="Arial" panose="020B0604020202020204" pitchFamily="34" charset="0"/>
              </a:rPr>
              <a:t>Ask questions, make comments</a:t>
            </a:r>
          </a:p>
          <a:p>
            <a:pPr marL="342900" indent="-342900">
              <a:buFont typeface="Arial" panose="020B0604020202020204" pitchFamily="34" charset="0"/>
              <a:buChar char="•"/>
            </a:pPr>
            <a:endParaRPr lang="en-CA" sz="2000"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CA" sz="2000" dirty="0">
                <a:solidFill>
                  <a:schemeClr val="bg1"/>
                </a:solidFill>
                <a:latin typeface="Arial" panose="020B0604020202020204" pitchFamily="34" charset="0"/>
                <a:cs typeface="Arial" panose="020B0604020202020204" pitchFamily="34" charset="0"/>
              </a:rPr>
              <a:t>Communicate respectfully even if you disagree</a:t>
            </a:r>
          </a:p>
          <a:p>
            <a:pPr marL="342900" indent="-342900">
              <a:buFont typeface="Arial" panose="020B0604020202020204" pitchFamily="34" charset="0"/>
              <a:buChar char="•"/>
            </a:pPr>
            <a:endParaRPr lang="en-CA" sz="2000" dirty="0">
              <a:solidFill>
                <a:schemeClr val="bg1"/>
              </a:solidFill>
              <a:latin typeface="Arial" panose="020B0604020202020204" pitchFamily="34" charset="0"/>
              <a:cs typeface="Arial" panose="020B0604020202020204" pitchFamily="34" charset="0"/>
            </a:endParaRPr>
          </a:p>
        </p:txBody>
      </p:sp>
      <p:pic>
        <p:nvPicPr>
          <p:cNvPr id="12" name="Picture 11">
            <a:extLst>
              <a:ext uri="{FF2B5EF4-FFF2-40B4-BE49-F238E27FC236}">
                <a16:creationId xmlns="" xmlns:a16="http://schemas.microsoft.com/office/drawing/2014/main" id="{76884595-7DB8-664F-BCC0-B99989BA32B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20159" y="5791655"/>
            <a:ext cx="1041049" cy="948126"/>
          </a:xfrm>
          <a:prstGeom prst="rect">
            <a:avLst/>
          </a:prstGeom>
        </p:spPr>
      </p:pic>
    </p:spTree>
    <p:extLst>
      <p:ext uri="{BB962C8B-B14F-4D97-AF65-F5344CB8AC3E}">
        <p14:creationId xmlns:p14="http://schemas.microsoft.com/office/powerpoint/2010/main" val="77729632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 calcmode="lin" valueType="num">
                                      <p:cBhvr additive="base">
                                        <p:cTn id="7" dur="750" fill="hold"/>
                                        <p:tgtEl>
                                          <p:spTgt spid="28">
                                            <p:txEl>
                                              <p:pRg st="0" end="0"/>
                                            </p:txEl>
                                          </p:spTgt>
                                        </p:tgtEl>
                                        <p:attrNameLst>
                                          <p:attrName>ppt_x</p:attrName>
                                        </p:attrNameLst>
                                      </p:cBhvr>
                                      <p:tavLst>
                                        <p:tav tm="0">
                                          <p:val>
                                            <p:strVal val="0-#ppt_w/2"/>
                                          </p:val>
                                        </p:tav>
                                        <p:tav tm="100000">
                                          <p:val>
                                            <p:strVal val="#ppt_x"/>
                                          </p:val>
                                        </p:tav>
                                      </p:tavLst>
                                    </p:anim>
                                    <p:anim calcmode="lin" valueType="num">
                                      <p:cBhvr additive="base">
                                        <p:cTn id="8" dur="750" fill="hold"/>
                                        <p:tgtEl>
                                          <p:spTgt spid="28">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8" fill="hold" grpId="0" nodeType="afterEffect">
                                  <p:stCondLst>
                                    <p:cond delay="0"/>
                                  </p:stCondLst>
                                  <p:childTnLst>
                                    <p:set>
                                      <p:cBhvr>
                                        <p:cTn id="11" dur="1" fill="hold">
                                          <p:stCondLst>
                                            <p:cond delay="0"/>
                                          </p:stCondLst>
                                        </p:cTn>
                                        <p:tgtEl>
                                          <p:spTgt spid="28">
                                            <p:txEl>
                                              <p:pRg st="2" end="2"/>
                                            </p:txEl>
                                          </p:spTgt>
                                        </p:tgtEl>
                                        <p:attrNameLst>
                                          <p:attrName>style.visibility</p:attrName>
                                        </p:attrNameLst>
                                      </p:cBhvr>
                                      <p:to>
                                        <p:strVal val="visible"/>
                                      </p:to>
                                    </p:set>
                                    <p:anim calcmode="lin" valueType="num">
                                      <p:cBhvr additive="base">
                                        <p:cTn id="12" dur="750" fill="hold"/>
                                        <p:tgtEl>
                                          <p:spTgt spid="28">
                                            <p:txEl>
                                              <p:pRg st="2" end="2"/>
                                            </p:txEl>
                                          </p:spTgt>
                                        </p:tgtEl>
                                        <p:attrNameLst>
                                          <p:attrName>ppt_x</p:attrName>
                                        </p:attrNameLst>
                                      </p:cBhvr>
                                      <p:tavLst>
                                        <p:tav tm="0">
                                          <p:val>
                                            <p:strVal val="0-#ppt_w/2"/>
                                          </p:val>
                                        </p:tav>
                                        <p:tav tm="100000">
                                          <p:val>
                                            <p:strVal val="#ppt_x"/>
                                          </p:val>
                                        </p:tav>
                                      </p:tavLst>
                                    </p:anim>
                                    <p:anim calcmode="lin" valueType="num">
                                      <p:cBhvr additive="base">
                                        <p:cTn id="13" dur="750" fill="hold"/>
                                        <p:tgtEl>
                                          <p:spTgt spid="28">
                                            <p:txEl>
                                              <p:pRg st="2" end="2"/>
                                            </p:txEl>
                                          </p:spTgt>
                                        </p:tgtEl>
                                        <p:attrNameLst>
                                          <p:attrName>ppt_y</p:attrName>
                                        </p:attrNameLst>
                                      </p:cBhvr>
                                      <p:tavLst>
                                        <p:tav tm="0">
                                          <p:val>
                                            <p:strVal val="#ppt_y"/>
                                          </p:val>
                                        </p:tav>
                                        <p:tav tm="100000">
                                          <p:val>
                                            <p:strVal val="#ppt_y"/>
                                          </p:val>
                                        </p:tav>
                                      </p:tavLst>
                                    </p:anim>
                                  </p:childTnLst>
                                </p:cTn>
                              </p:par>
                            </p:childTnLst>
                          </p:cTn>
                        </p:par>
                        <p:par>
                          <p:cTn id="14" fill="hold">
                            <p:stCondLst>
                              <p:cond delay="1500"/>
                            </p:stCondLst>
                            <p:childTnLst>
                              <p:par>
                                <p:cTn id="15" presetID="2" presetClass="entr" presetSubtype="8" fill="hold" grpId="0" nodeType="afterEffect">
                                  <p:stCondLst>
                                    <p:cond delay="0"/>
                                  </p:stCondLst>
                                  <p:childTnLst>
                                    <p:set>
                                      <p:cBhvr>
                                        <p:cTn id="16" dur="1" fill="hold">
                                          <p:stCondLst>
                                            <p:cond delay="0"/>
                                          </p:stCondLst>
                                        </p:cTn>
                                        <p:tgtEl>
                                          <p:spTgt spid="28">
                                            <p:txEl>
                                              <p:pRg st="4" end="4"/>
                                            </p:txEl>
                                          </p:spTgt>
                                        </p:tgtEl>
                                        <p:attrNameLst>
                                          <p:attrName>style.visibility</p:attrName>
                                        </p:attrNameLst>
                                      </p:cBhvr>
                                      <p:to>
                                        <p:strVal val="visible"/>
                                      </p:to>
                                    </p:set>
                                    <p:anim calcmode="lin" valueType="num">
                                      <p:cBhvr additive="base">
                                        <p:cTn id="17" dur="750" fill="hold"/>
                                        <p:tgtEl>
                                          <p:spTgt spid="28">
                                            <p:txEl>
                                              <p:pRg st="4" end="4"/>
                                            </p:txEl>
                                          </p:spTgt>
                                        </p:tgtEl>
                                        <p:attrNameLst>
                                          <p:attrName>ppt_x</p:attrName>
                                        </p:attrNameLst>
                                      </p:cBhvr>
                                      <p:tavLst>
                                        <p:tav tm="0">
                                          <p:val>
                                            <p:strVal val="0-#ppt_w/2"/>
                                          </p:val>
                                        </p:tav>
                                        <p:tav tm="100000">
                                          <p:val>
                                            <p:strVal val="#ppt_x"/>
                                          </p:val>
                                        </p:tav>
                                      </p:tavLst>
                                    </p:anim>
                                    <p:anim calcmode="lin" valueType="num">
                                      <p:cBhvr additive="base">
                                        <p:cTn id="18" dur="750" fill="hold"/>
                                        <p:tgtEl>
                                          <p:spTgt spid="28">
                                            <p:txEl>
                                              <p:pRg st="4" end="4"/>
                                            </p:txEl>
                                          </p:spTgt>
                                        </p:tgtEl>
                                        <p:attrNameLst>
                                          <p:attrName>ppt_y</p:attrName>
                                        </p:attrNameLst>
                                      </p:cBhvr>
                                      <p:tavLst>
                                        <p:tav tm="0">
                                          <p:val>
                                            <p:strVal val="#ppt_y"/>
                                          </p:val>
                                        </p:tav>
                                        <p:tav tm="100000">
                                          <p:val>
                                            <p:strVal val="#ppt_y"/>
                                          </p:val>
                                        </p:tav>
                                      </p:tavLst>
                                    </p:anim>
                                  </p:childTnLst>
                                </p:cTn>
                              </p:par>
                            </p:childTnLst>
                          </p:cTn>
                        </p:par>
                        <p:par>
                          <p:cTn id="19" fill="hold">
                            <p:stCondLst>
                              <p:cond delay="2250"/>
                            </p:stCondLst>
                            <p:childTnLst>
                              <p:par>
                                <p:cTn id="20" presetID="2" presetClass="entr" presetSubtype="8" fill="hold" grpId="0" nodeType="afterEffect">
                                  <p:stCondLst>
                                    <p:cond delay="0"/>
                                  </p:stCondLst>
                                  <p:childTnLst>
                                    <p:set>
                                      <p:cBhvr>
                                        <p:cTn id="21" dur="1" fill="hold">
                                          <p:stCondLst>
                                            <p:cond delay="0"/>
                                          </p:stCondLst>
                                        </p:cTn>
                                        <p:tgtEl>
                                          <p:spTgt spid="28">
                                            <p:txEl>
                                              <p:pRg st="6" end="6"/>
                                            </p:txEl>
                                          </p:spTgt>
                                        </p:tgtEl>
                                        <p:attrNameLst>
                                          <p:attrName>style.visibility</p:attrName>
                                        </p:attrNameLst>
                                      </p:cBhvr>
                                      <p:to>
                                        <p:strVal val="visible"/>
                                      </p:to>
                                    </p:set>
                                    <p:anim calcmode="lin" valueType="num">
                                      <p:cBhvr additive="base">
                                        <p:cTn id="22" dur="750" fill="hold"/>
                                        <p:tgtEl>
                                          <p:spTgt spid="28">
                                            <p:txEl>
                                              <p:pRg st="6" end="6"/>
                                            </p:txEl>
                                          </p:spTgt>
                                        </p:tgtEl>
                                        <p:attrNameLst>
                                          <p:attrName>ppt_x</p:attrName>
                                        </p:attrNameLst>
                                      </p:cBhvr>
                                      <p:tavLst>
                                        <p:tav tm="0">
                                          <p:val>
                                            <p:strVal val="0-#ppt_w/2"/>
                                          </p:val>
                                        </p:tav>
                                        <p:tav tm="100000">
                                          <p:val>
                                            <p:strVal val="#ppt_x"/>
                                          </p:val>
                                        </p:tav>
                                      </p:tavLst>
                                    </p:anim>
                                    <p:anim calcmode="lin" valueType="num">
                                      <p:cBhvr additive="base">
                                        <p:cTn id="23" dur="750" fill="hold"/>
                                        <p:tgtEl>
                                          <p:spTgt spid="28">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 xmlns:a16="http://schemas.microsoft.com/office/drawing/2014/main" id="{4275EC53-C06B-B84F-87D3-607546C405FA}"/>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3/22/2022</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20</a:t>
            </a:fld>
            <a:endParaRPr lang="en-US"/>
          </a:p>
        </p:txBody>
      </p:sp>
      <p:pic>
        <p:nvPicPr>
          <p:cNvPr id="49" name="Picture 48" descr="A picture containing device&#10;&#10;Description automatically generated">
            <a:extLst>
              <a:ext uri="{FF2B5EF4-FFF2-40B4-BE49-F238E27FC236}">
                <a16:creationId xmlns="" xmlns:a16="http://schemas.microsoft.com/office/drawing/2014/main" id="{DC8813F8-37EA-4ED5-A346-E726C9A6E6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159" y="5791655"/>
            <a:ext cx="1041050" cy="948126"/>
          </a:xfrm>
          <a:prstGeom prst="rect">
            <a:avLst/>
          </a:prstGeom>
        </p:spPr>
      </p:pic>
      <p:sp>
        <p:nvSpPr>
          <p:cNvPr id="12" name="Rectangle 11">
            <a:extLst>
              <a:ext uri="{FF2B5EF4-FFF2-40B4-BE49-F238E27FC236}">
                <a16:creationId xmlns="" xmlns:a16="http://schemas.microsoft.com/office/drawing/2014/main" id="{DDE8690F-D317-413B-B3CE-72AF9ECEE9F9}"/>
              </a:ext>
            </a:extLst>
          </p:cNvPr>
          <p:cNvSpPr/>
          <p:nvPr/>
        </p:nvSpPr>
        <p:spPr>
          <a:xfrm>
            <a:off x="320159" y="4444229"/>
            <a:ext cx="4029467" cy="646331"/>
          </a:xfrm>
          <a:prstGeom prst="rect">
            <a:avLst/>
          </a:prstGeom>
        </p:spPr>
        <p:txBody>
          <a:bodyPr wrap="square">
            <a:spAutoFit/>
          </a:bodyPr>
          <a:lstStyle/>
          <a:p>
            <a:r>
              <a:rPr lang="en-CA" b="1" u="sng" dirty="0">
                <a:solidFill>
                  <a:srgbClr val="202124"/>
                </a:solidFill>
                <a:latin typeface="Arial" panose="020B0604020202020204" pitchFamily="34" charset="0"/>
                <a:ea typeface="Calibri" panose="020F0502020204030204" pitchFamily="34" charset="0"/>
                <a:cs typeface="Arial" panose="020B0604020202020204" pitchFamily="34" charset="0"/>
              </a:rPr>
              <a:t>https://</a:t>
            </a:r>
            <a:r>
              <a:rPr lang="en-CA" b="1" u="sng" dirty="0" err="1">
                <a:solidFill>
                  <a:srgbClr val="202124"/>
                </a:solidFill>
                <a:latin typeface="Arial" panose="020B0604020202020204" pitchFamily="34" charset="0"/>
                <a:ea typeface="Calibri" panose="020F0502020204030204" pitchFamily="34" charset="0"/>
                <a:cs typeface="Arial" panose="020B0604020202020204" pitchFamily="34" charset="0"/>
              </a:rPr>
              <a:t>www.youtube.com</a:t>
            </a:r>
            <a:r>
              <a:rPr lang="en-CA" b="1" u="sng" dirty="0">
                <a:solidFill>
                  <a:srgbClr val="202124"/>
                </a:solidFill>
                <a:latin typeface="Arial" panose="020B0604020202020204" pitchFamily="34" charset="0"/>
                <a:ea typeface="Calibri" panose="020F0502020204030204" pitchFamily="34" charset="0"/>
                <a:cs typeface="Arial" panose="020B0604020202020204" pitchFamily="34" charset="0"/>
              </a:rPr>
              <a:t>/</a:t>
            </a:r>
            <a:r>
              <a:rPr lang="en-CA" b="1" u="sng" dirty="0" err="1">
                <a:solidFill>
                  <a:srgbClr val="202124"/>
                </a:solidFill>
                <a:latin typeface="Arial" panose="020B0604020202020204" pitchFamily="34" charset="0"/>
                <a:ea typeface="Calibri" panose="020F0502020204030204" pitchFamily="34" charset="0"/>
                <a:cs typeface="Arial" panose="020B0604020202020204" pitchFamily="34" charset="0"/>
              </a:rPr>
              <a:t>watch?v</a:t>
            </a:r>
            <a:r>
              <a:rPr lang="en-CA" b="1" u="sng" dirty="0">
                <a:solidFill>
                  <a:srgbClr val="202124"/>
                </a:solidFill>
                <a:latin typeface="Arial" panose="020B0604020202020204" pitchFamily="34" charset="0"/>
                <a:ea typeface="Calibri" panose="020F0502020204030204" pitchFamily="34" charset="0"/>
                <a:cs typeface="Arial" panose="020B0604020202020204" pitchFamily="34" charset="0"/>
              </a:rPr>
              <a:t>=wAf0p9gP7oQ</a:t>
            </a:r>
          </a:p>
        </p:txBody>
      </p:sp>
      <p:pic>
        <p:nvPicPr>
          <p:cNvPr id="14" name="Picture 13">
            <a:extLst>
              <a:ext uri="{FF2B5EF4-FFF2-40B4-BE49-F238E27FC236}">
                <a16:creationId xmlns="" xmlns:a16="http://schemas.microsoft.com/office/drawing/2014/main" id="{8E655019-0A20-404B-94D4-A8FCE15C53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55036" y="1235772"/>
            <a:ext cx="5568098" cy="4555883"/>
          </a:xfrm>
          <a:prstGeom prst="rect">
            <a:avLst/>
          </a:prstGeom>
        </p:spPr>
      </p:pic>
      <p:sp>
        <p:nvSpPr>
          <p:cNvPr id="7" name="Rectangle 6">
            <a:extLst>
              <a:ext uri="{FF2B5EF4-FFF2-40B4-BE49-F238E27FC236}">
                <a16:creationId xmlns="" xmlns:a16="http://schemas.microsoft.com/office/drawing/2014/main" id="{0511BC66-A457-4C8B-B214-3E0C1EEC1F54}"/>
              </a:ext>
            </a:extLst>
          </p:cNvPr>
          <p:cNvSpPr/>
          <p:nvPr/>
        </p:nvSpPr>
        <p:spPr>
          <a:xfrm>
            <a:off x="309853" y="1381384"/>
            <a:ext cx="4592478" cy="1754326"/>
          </a:xfrm>
          <a:prstGeom prst="rect">
            <a:avLst/>
          </a:prstGeom>
        </p:spPr>
        <p:txBody>
          <a:bodyPr wrap="square">
            <a:spAutoFit/>
          </a:bodyPr>
          <a:lstStyle/>
          <a:p>
            <a:r>
              <a:rPr lang="en-US" sz="3600" b="1" i="1" dirty="0">
                <a:latin typeface="Arial" panose="020B0604020202020204" pitchFamily="34" charset="0"/>
                <a:cs typeface="Arial" panose="020B0604020202020204" pitchFamily="34" charset="0"/>
              </a:rPr>
              <a:t>We Asked 100 People How Much Debt They Have</a:t>
            </a:r>
          </a:p>
        </p:txBody>
      </p:sp>
      <p:sp>
        <p:nvSpPr>
          <p:cNvPr id="19" name="Rectangle 18">
            <a:extLst>
              <a:ext uri="{FF2B5EF4-FFF2-40B4-BE49-F238E27FC236}">
                <a16:creationId xmlns="" xmlns:a16="http://schemas.microsoft.com/office/drawing/2014/main" id="{4E45BF96-0A25-4D9E-B4A4-9AEFBBFFCA56}"/>
              </a:ext>
            </a:extLst>
          </p:cNvPr>
          <p:cNvSpPr/>
          <p:nvPr/>
        </p:nvSpPr>
        <p:spPr>
          <a:xfrm>
            <a:off x="320159" y="216350"/>
            <a:ext cx="5049406" cy="707886"/>
          </a:xfrm>
          <a:prstGeom prst="rect">
            <a:avLst/>
          </a:prstGeom>
        </p:spPr>
        <p:txBody>
          <a:bodyPr wrap="square">
            <a:spAutoFit/>
          </a:bodyPr>
          <a:lstStyle/>
          <a:p>
            <a:r>
              <a:rPr lang="en-US" sz="4000" b="1" dirty="0">
                <a:solidFill>
                  <a:srgbClr val="E1AD01"/>
                </a:solidFill>
                <a:latin typeface="Arial" panose="020B0604020202020204" pitchFamily="34" charset="0"/>
                <a:cs typeface="Arial" panose="020B0604020202020204" pitchFamily="34" charset="0"/>
              </a:rPr>
              <a:t>VIDEO:</a:t>
            </a:r>
          </a:p>
        </p:txBody>
      </p:sp>
      <p:sp>
        <p:nvSpPr>
          <p:cNvPr id="20" name="Rectangle 19">
            <a:extLst>
              <a:ext uri="{FF2B5EF4-FFF2-40B4-BE49-F238E27FC236}">
                <a16:creationId xmlns="" xmlns:a16="http://schemas.microsoft.com/office/drawing/2014/main" id="{6244D1CD-C1CA-4933-B252-D54A8DB63EFA}"/>
              </a:ext>
            </a:extLst>
          </p:cNvPr>
          <p:cNvSpPr/>
          <p:nvPr/>
        </p:nvSpPr>
        <p:spPr>
          <a:xfrm>
            <a:off x="320159" y="4146856"/>
            <a:ext cx="4029467" cy="338554"/>
          </a:xfrm>
          <a:prstGeom prst="rect">
            <a:avLst/>
          </a:prstGeom>
        </p:spPr>
        <p:txBody>
          <a:bodyPr wrap="square">
            <a:spAutoFit/>
          </a:bodyPr>
          <a:lstStyle/>
          <a:p>
            <a:r>
              <a:rPr lang="en-US" sz="1600" dirty="0">
                <a:latin typeface="Arial" panose="020B0604020202020204" pitchFamily="34" charset="0"/>
                <a:cs typeface="Arial" panose="020B0604020202020204" pitchFamily="34" charset="0"/>
              </a:rPr>
              <a:t>DIRECT LINK:</a:t>
            </a:r>
          </a:p>
        </p:txBody>
      </p:sp>
      <p:pic>
        <p:nvPicPr>
          <p:cNvPr id="15" name="Picture 14" descr="A screenshot of a computer&#10;&#10;Description automatically generated with medium confidence">
            <a:hlinkClick r:id="rId5"/>
            <a:extLst>
              <a:ext uri="{FF2B5EF4-FFF2-40B4-BE49-F238E27FC236}">
                <a16:creationId xmlns="" xmlns:a16="http://schemas.microsoft.com/office/drawing/2014/main" id="{45135AC4-7B98-F044-9FC8-0D817B311D9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855" r="11105"/>
          <a:stretch/>
        </p:blipFill>
        <p:spPr>
          <a:xfrm>
            <a:off x="6276107" y="1442360"/>
            <a:ext cx="3914832" cy="289596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pic>
        <p:nvPicPr>
          <p:cNvPr id="17" name="Picture 16">
            <a:hlinkClick r:id="rId5"/>
            <a:extLst>
              <a:ext uri="{FF2B5EF4-FFF2-40B4-BE49-F238E27FC236}">
                <a16:creationId xmlns="" xmlns:a16="http://schemas.microsoft.com/office/drawing/2014/main" id="{C54633BA-B8EA-DB49-9316-70407D0BA9D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71400" y="2333188"/>
            <a:ext cx="1124246" cy="1124246"/>
          </a:xfrm>
          <a:prstGeom prst="rect">
            <a:avLst/>
          </a:prstGeom>
        </p:spPr>
      </p:pic>
      <p:pic>
        <p:nvPicPr>
          <p:cNvPr id="16" name="Picture 15">
            <a:extLst>
              <a:ext uri="{FF2B5EF4-FFF2-40B4-BE49-F238E27FC236}">
                <a16:creationId xmlns="" xmlns:a16="http://schemas.microsoft.com/office/drawing/2014/main" id="{F06EA943-6E4D-C241-BDB6-F7810FEE009D}"/>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320159" y="5791655"/>
            <a:ext cx="1041049" cy="948126"/>
          </a:xfrm>
          <a:prstGeom prst="rect">
            <a:avLst/>
          </a:prstGeom>
        </p:spPr>
      </p:pic>
    </p:spTree>
    <p:extLst>
      <p:ext uri="{BB962C8B-B14F-4D97-AF65-F5344CB8AC3E}">
        <p14:creationId xmlns:p14="http://schemas.microsoft.com/office/powerpoint/2010/main" val="4089569094"/>
      </p:ext>
    </p:extLst>
  </p:cSld>
  <p:clrMapOvr>
    <a:masterClrMapping/>
  </p:clrMapOvr>
  <p:transition spd="slow">
    <p:cover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indoor&#10;&#10;Description automatically generated">
            <a:extLst>
              <a:ext uri="{FF2B5EF4-FFF2-40B4-BE49-F238E27FC236}">
                <a16:creationId xmlns="" xmlns:a16="http://schemas.microsoft.com/office/drawing/2014/main" id="{1C68C860-4751-1A47-8F42-C7B9979F15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345382" cy="6429086"/>
          </a:xfrm>
          <a:prstGeom prst="rect">
            <a:avLst/>
          </a:prstGeom>
        </p:spPr>
      </p:pic>
      <p:sp>
        <p:nvSpPr>
          <p:cNvPr id="14" name="Rectangle 13">
            <a:extLst>
              <a:ext uri="{FF2B5EF4-FFF2-40B4-BE49-F238E27FC236}">
                <a16:creationId xmlns="" xmlns:a16="http://schemas.microsoft.com/office/drawing/2014/main" id="{4FA3391C-D4EE-7A46-BB4C-82F89B29E224}"/>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3/22/2022</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21</a:t>
            </a:fld>
            <a:endParaRPr lang="en-US"/>
          </a:p>
        </p:txBody>
      </p:sp>
      <p:sp>
        <p:nvSpPr>
          <p:cNvPr id="18" name="TextBox 17">
            <a:extLst>
              <a:ext uri="{FF2B5EF4-FFF2-40B4-BE49-F238E27FC236}">
                <a16:creationId xmlns="" xmlns:a16="http://schemas.microsoft.com/office/drawing/2014/main" id="{59AB0D34-08B0-4583-8FFA-5D9B8091CEF7}"/>
              </a:ext>
            </a:extLst>
          </p:cNvPr>
          <p:cNvSpPr txBox="1"/>
          <p:nvPr/>
        </p:nvSpPr>
        <p:spPr>
          <a:xfrm>
            <a:off x="6745615" y="2045696"/>
            <a:ext cx="5126225" cy="3906198"/>
          </a:xfrm>
          <a:prstGeom prst="rect">
            <a:avLst/>
          </a:prstGeom>
          <a:noFill/>
        </p:spPr>
        <p:txBody>
          <a:bodyPr wrap="square" rtlCol="0">
            <a:spAutoFit/>
          </a:bodyPr>
          <a:lstStyle/>
          <a:p>
            <a:pPr marL="285750" indent="-285750">
              <a:lnSpc>
                <a:spcPct val="120000"/>
              </a:lnSpc>
              <a:buFont typeface="Wingdings" pitchFamily="2" charset="2"/>
              <a:buChar char="q"/>
            </a:pPr>
            <a:r>
              <a:rPr lang="en-US" sz="1600" dirty="0">
                <a:latin typeface="Arial" panose="020B0604020202020204" pitchFamily="34" charset="0"/>
                <a:cs typeface="Arial" panose="020B0604020202020204" pitchFamily="34" charset="0"/>
              </a:rPr>
              <a:t>You’re receiving calls from collections agencies due to missed payments</a:t>
            </a:r>
          </a:p>
          <a:p>
            <a:pPr marL="285750" indent="-285750">
              <a:lnSpc>
                <a:spcPct val="120000"/>
              </a:lnSpc>
              <a:buFont typeface="Wingdings" pitchFamily="2" charset="2"/>
              <a:buChar char="q"/>
            </a:pPr>
            <a:endParaRPr lang="en-US" sz="1600" dirty="0">
              <a:latin typeface="Arial" panose="020B0604020202020204" pitchFamily="34" charset="0"/>
              <a:cs typeface="Arial" panose="020B0604020202020204" pitchFamily="34" charset="0"/>
            </a:endParaRPr>
          </a:p>
          <a:p>
            <a:pPr marL="285750" indent="-285750">
              <a:lnSpc>
                <a:spcPct val="120000"/>
              </a:lnSpc>
              <a:buFont typeface="Wingdings" pitchFamily="2" charset="2"/>
              <a:buChar char="q"/>
            </a:pPr>
            <a:r>
              <a:rPr lang="en-US" sz="1600" dirty="0">
                <a:latin typeface="Arial" panose="020B0604020202020204" pitchFamily="34" charset="0"/>
                <a:cs typeface="Arial" panose="020B0604020202020204" pitchFamily="34" charset="0"/>
              </a:rPr>
              <a:t>You’re regularly only making minimum payments</a:t>
            </a:r>
          </a:p>
          <a:p>
            <a:pPr marL="285750" indent="-285750">
              <a:lnSpc>
                <a:spcPct val="120000"/>
              </a:lnSpc>
              <a:buFont typeface="Wingdings" pitchFamily="2" charset="2"/>
              <a:buChar char="q"/>
            </a:pPr>
            <a:endParaRPr lang="en-US" sz="1600" dirty="0">
              <a:latin typeface="Arial" panose="020B0604020202020204" pitchFamily="34" charset="0"/>
              <a:cs typeface="Arial" panose="020B0604020202020204" pitchFamily="34" charset="0"/>
            </a:endParaRPr>
          </a:p>
          <a:p>
            <a:pPr marL="285750" indent="-285750">
              <a:lnSpc>
                <a:spcPct val="120000"/>
              </a:lnSpc>
              <a:buFont typeface="Wingdings" pitchFamily="2" charset="2"/>
              <a:buChar char="q"/>
            </a:pPr>
            <a:r>
              <a:rPr lang="en-US" sz="1600" dirty="0">
                <a:latin typeface="Arial" panose="020B0604020202020204" pitchFamily="34" charset="0"/>
                <a:cs typeface="Arial" panose="020B0604020202020204" pitchFamily="34" charset="0"/>
              </a:rPr>
              <a:t>You’re being denied loan and credit approval because your credit score is poor</a:t>
            </a:r>
          </a:p>
          <a:p>
            <a:pPr marL="285750" indent="-285750">
              <a:lnSpc>
                <a:spcPct val="120000"/>
              </a:lnSpc>
              <a:buFont typeface="Wingdings" pitchFamily="2" charset="2"/>
              <a:buChar char="q"/>
            </a:pPr>
            <a:endParaRPr lang="en-US" sz="1600" dirty="0">
              <a:latin typeface="Arial" panose="020B0604020202020204" pitchFamily="34" charset="0"/>
              <a:cs typeface="Arial" panose="020B0604020202020204" pitchFamily="34" charset="0"/>
            </a:endParaRPr>
          </a:p>
          <a:p>
            <a:pPr marL="285750" indent="-285750">
              <a:lnSpc>
                <a:spcPct val="120000"/>
              </a:lnSpc>
              <a:buFont typeface="Wingdings" pitchFamily="2" charset="2"/>
              <a:buChar char="q"/>
            </a:pPr>
            <a:r>
              <a:rPr lang="en-US" sz="1600" dirty="0">
                <a:latin typeface="Arial" panose="020B0604020202020204" pitchFamily="34" charset="0"/>
                <a:cs typeface="Arial" panose="020B0604020202020204" pitchFamily="34" charset="0"/>
              </a:rPr>
              <a:t>You’re relying on pay day loans or cash advances to cover every day or basic expenses/bills</a:t>
            </a:r>
          </a:p>
          <a:p>
            <a:pPr marL="285750" indent="-285750">
              <a:lnSpc>
                <a:spcPct val="120000"/>
              </a:lnSpc>
              <a:buFont typeface="Wingdings" pitchFamily="2" charset="2"/>
              <a:buChar char="q"/>
            </a:pPr>
            <a:endParaRPr lang="en-US" sz="1600" dirty="0">
              <a:latin typeface="Arial" panose="020B0604020202020204" pitchFamily="34" charset="0"/>
              <a:cs typeface="Arial" panose="020B0604020202020204" pitchFamily="34" charset="0"/>
            </a:endParaRPr>
          </a:p>
          <a:p>
            <a:pPr marL="285750" indent="-285750">
              <a:lnSpc>
                <a:spcPct val="120000"/>
              </a:lnSpc>
              <a:buFont typeface="Wingdings" pitchFamily="2" charset="2"/>
              <a:buChar char="q"/>
            </a:pPr>
            <a:r>
              <a:rPr lang="en-US" sz="1600" dirty="0">
                <a:latin typeface="Arial" panose="020B0604020202020204" pitchFamily="34" charset="0"/>
                <a:cs typeface="Arial" panose="020B0604020202020204" pitchFamily="34" charset="0"/>
              </a:rPr>
              <a:t>You’re feeling stressed about your debt and it’s causing issues within your relationships</a:t>
            </a:r>
          </a:p>
        </p:txBody>
      </p:sp>
      <p:pic>
        <p:nvPicPr>
          <p:cNvPr id="17" name="Picture 16">
            <a:extLst>
              <a:ext uri="{FF2B5EF4-FFF2-40B4-BE49-F238E27FC236}">
                <a16:creationId xmlns="" xmlns:a16="http://schemas.microsoft.com/office/drawing/2014/main" id="{23F05E64-71ED-4344-9200-0A973CCC7E0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20159" y="5791655"/>
            <a:ext cx="1041049" cy="948126"/>
          </a:xfrm>
          <a:prstGeom prst="rect">
            <a:avLst/>
          </a:prstGeom>
        </p:spPr>
      </p:pic>
      <p:sp>
        <p:nvSpPr>
          <p:cNvPr id="11" name="TextBox 10">
            <a:extLst>
              <a:ext uri="{FF2B5EF4-FFF2-40B4-BE49-F238E27FC236}">
                <a16:creationId xmlns="" xmlns:a16="http://schemas.microsoft.com/office/drawing/2014/main" id="{1F9162E8-5E36-C04B-82F6-3EC5EF3E0580}"/>
              </a:ext>
            </a:extLst>
          </p:cNvPr>
          <p:cNvSpPr txBox="1"/>
          <p:nvPr/>
        </p:nvSpPr>
        <p:spPr>
          <a:xfrm>
            <a:off x="6750072" y="241192"/>
            <a:ext cx="4810557" cy="1569660"/>
          </a:xfrm>
          <a:prstGeom prst="rect">
            <a:avLst/>
          </a:prstGeom>
          <a:noFill/>
        </p:spPr>
        <p:txBody>
          <a:bodyPr wrap="square" rtlCol="0">
            <a:spAutoFit/>
          </a:bodyPr>
          <a:lstStyle/>
          <a:p>
            <a:r>
              <a:rPr lang="en-US" sz="3200" b="1" dirty="0">
                <a:solidFill>
                  <a:srgbClr val="E1AD01"/>
                </a:solidFill>
                <a:latin typeface="Arial" panose="020B0604020202020204" pitchFamily="34" charset="0"/>
                <a:cs typeface="Arial" panose="020B0604020202020204" pitchFamily="34" charset="0"/>
              </a:rPr>
              <a:t>Warning Signs that your Debt is getting out of Hand</a:t>
            </a:r>
          </a:p>
        </p:txBody>
      </p:sp>
    </p:spTree>
    <p:extLst>
      <p:ext uri="{BB962C8B-B14F-4D97-AF65-F5344CB8AC3E}">
        <p14:creationId xmlns:p14="http://schemas.microsoft.com/office/powerpoint/2010/main" val="305089176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 xmlns:a16="http://schemas.microsoft.com/office/drawing/2014/main" id="{8F67E0F3-2E8B-462D-A83B-E62F475B8DCE}"/>
              </a:ext>
            </a:extLst>
          </p:cNvPr>
          <p:cNvSpPr/>
          <p:nvPr/>
        </p:nvSpPr>
        <p:spPr>
          <a:xfrm>
            <a:off x="0" y="0"/>
            <a:ext cx="12192000" cy="1745674"/>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 up of a map&#10;&#10;Description automatically generated">
            <a:extLst>
              <a:ext uri="{FF2B5EF4-FFF2-40B4-BE49-F238E27FC236}">
                <a16:creationId xmlns="" xmlns:a16="http://schemas.microsoft.com/office/drawing/2014/main" id="{AE24FECA-157A-4D4D-AA8B-C970FC103D5F}"/>
              </a:ext>
            </a:extLst>
          </p:cNvPr>
          <p:cNvPicPr>
            <a:picLocks noChangeAspect="1"/>
          </p:cNvPicPr>
          <p:nvPr/>
        </p:nvPicPr>
        <p:blipFill rotWithShape="1">
          <a:blip r:embed="rId3">
            <a:extLst>
              <a:ext uri="{28A0092B-C50C-407E-A947-70E740481C1C}">
                <a14:useLocalDpi xmlns:a14="http://schemas.microsoft.com/office/drawing/2010/main" val="0"/>
              </a:ext>
            </a:extLst>
          </a:blip>
          <a:srcRect t="30215" b="31103"/>
          <a:stretch/>
        </p:blipFill>
        <p:spPr>
          <a:xfrm>
            <a:off x="0" y="0"/>
            <a:ext cx="12192000" cy="1745674"/>
          </a:xfrm>
          <a:prstGeom prst="rect">
            <a:avLst/>
          </a:prstGeom>
        </p:spPr>
      </p:pic>
      <p:sp>
        <p:nvSpPr>
          <p:cNvPr id="21" name="Rectangle 20">
            <a:extLst>
              <a:ext uri="{FF2B5EF4-FFF2-40B4-BE49-F238E27FC236}">
                <a16:creationId xmlns="" xmlns:a16="http://schemas.microsoft.com/office/drawing/2014/main" id="{B0F44F50-27C5-4C97-BCE1-A68C7AA7B48B}"/>
              </a:ext>
            </a:extLst>
          </p:cNvPr>
          <p:cNvSpPr/>
          <p:nvPr/>
        </p:nvSpPr>
        <p:spPr>
          <a:xfrm>
            <a:off x="0" y="0"/>
            <a:ext cx="12192000" cy="1751964"/>
          </a:xfrm>
          <a:prstGeom prst="rect">
            <a:avLst/>
          </a:prstGeom>
          <a:solidFill>
            <a:srgbClr val="0DB14B">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pPr algn="ctr"/>
            <a:fld id="{AC583325-E5CA-4A8D-8155-7E36AC00BA60}" type="datetime1">
              <a:rPr lang="en-US" smtClean="0"/>
              <a:pPr algn="ctr"/>
              <a:t>3/22/2022</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pPr algn="ctr"/>
            <a:fld id="{FD980031-200C-46EB-A905-0D9DD9F0457B}" type="slidenum">
              <a:rPr lang="en-US" smtClean="0"/>
              <a:pPr algn="ctr"/>
              <a:t>22</a:t>
            </a:fld>
            <a:endParaRPr lang="en-US"/>
          </a:p>
        </p:txBody>
      </p:sp>
      <p:sp>
        <p:nvSpPr>
          <p:cNvPr id="8" name="TextBox 7">
            <a:extLst>
              <a:ext uri="{FF2B5EF4-FFF2-40B4-BE49-F238E27FC236}">
                <a16:creationId xmlns="" xmlns:a16="http://schemas.microsoft.com/office/drawing/2014/main" id="{87FD1491-B3E2-44FA-A317-2CCB5308FF84}"/>
              </a:ext>
            </a:extLst>
          </p:cNvPr>
          <p:cNvSpPr txBox="1"/>
          <p:nvPr/>
        </p:nvSpPr>
        <p:spPr>
          <a:xfrm>
            <a:off x="479232" y="549671"/>
            <a:ext cx="11233536" cy="646331"/>
          </a:xfrm>
          <a:prstGeom prst="rect">
            <a:avLst/>
          </a:prstGeom>
          <a:noFill/>
        </p:spPr>
        <p:txBody>
          <a:bodyPr wrap="square" rtlCol="0">
            <a:spAutoFit/>
          </a:bodyPr>
          <a:lstStyle/>
          <a:p>
            <a:pPr algn="ctr"/>
            <a:r>
              <a:rPr lang="en-US" sz="3600" b="1" dirty="0">
                <a:solidFill>
                  <a:schemeClr val="bg1"/>
                </a:solidFill>
                <a:latin typeface="Arial" panose="020B0604020202020204" pitchFamily="34" charset="0"/>
                <a:cs typeface="Arial" panose="020B0604020202020204" pitchFamily="34" charset="0"/>
              </a:rPr>
              <a:t>What are your options for dealing with debt?</a:t>
            </a:r>
          </a:p>
        </p:txBody>
      </p:sp>
      <p:pic>
        <p:nvPicPr>
          <p:cNvPr id="11" name="Picture 10">
            <a:extLst>
              <a:ext uri="{FF2B5EF4-FFF2-40B4-BE49-F238E27FC236}">
                <a16:creationId xmlns="" xmlns:a16="http://schemas.microsoft.com/office/drawing/2014/main" id="{CD492B73-C2BD-47FD-95F0-634C88C3F49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20159" y="5791655"/>
            <a:ext cx="1041049" cy="948126"/>
          </a:xfrm>
          <a:prstGeom prst="rect">
            <a:avLst/>
          </a:prstGeom>
        </p:spPr>
      </p:pic>
      <p:sp>
        <p:nvSpPr>
          <p:cNvPr id="2" name="Rectangle 1"/>
          <p:cNvSpPr/>
          <p:nvPr/>
        </p:nvSpPr>
        <p:spPr>
          <a:xfrm>
            <a:off x="4510984" y="4440737"/>
            <a:ext cx="3170035" cy="954107"/>
          </a:xfrm>
          <a:prstGeom prst="rect">
            <a:avLst/>
          </a:prstGeom>
        </p:spPr>
        <p:txBody>
          <a:bodyPr wrap="none">
            <a:spAutoFit/>
          </a:bodyPr>
          <a:lstStyle/>
          <a:p>
            <a:pPr algn="ctr">
              <a:tabLst>
                <a:tab pos="457200" algn="l"/>
              </a:tabLst>
            </a:pPr>
            <a:r>
              <a:rPr lang="en-US" sz="2800" b="1" dirty="0">
                <a:solidFill>
                  <a:srgbClr val="0DB14B"/>
                </a:solidFill>
                <a:latin typeface="Arial" panose="020B0604020202020204" pitchFamily="34" charset="0"/>
                <a:ea typeface="Times New Roman" panose="02020603050405020304" pitchFamily="18" charset="0"/>
                <a:cs typeface="Arial" panose="020B0604020202020204" pitchFamily="34" charset="0"/>
              </a:rPr>
              <a:t>DEBT</a:t>
            </a:r>
          </a:p>
          <a:p>
            <a:pPr algn="ctr">
              <a:tabLst>
                <a:tab pos="457200" algn="l"/>
              </a:tabLst>
            </a:pPr>
            <a:r>
              <a:rPr lang="en-US" sz="2800" b="1" dirty="0">
                <a:solidFill>
                  <a:srgbClr val="0DB14B"/>
                </a:solidFill>
                <a:latin typeface="Arial" panose="020B0604020202020204" pitchFamily="34" charset="0"/>
                <a:ea typeface="Times New Roman" panose="02020603050405020304" pitchFamily="18" charset="0"/>
                <a:cs typeface="Arial" panose="020B0604020202020204" pitchFamily="34" charset="0"/>
              </a:rPr>
              <a:t>CONSOLIDATION</a:t>
            </a:r>
          </a:p>
        </p:txBody>
      </p:sp>
      <p:sp>
        <p:nvSpPr>
          <p:cNvPr id="13" name="Rectangle 12"/>
          <p:cNvSpPr/>
          <p:nvPr/>
        </p:nvSpPr>
        <p:spPr>
          <a:xfrm>
            <a:off x="1028442" y="4440737"/>
            <a:ext cx="2378857" cy="523220"/>
          </a:xfrm>
          <a:prstGeom prst="rect">
            <a:avLst/>
          </a:prstGeom>
        </p:spPr>
        <p:txBody>
          <a:bodyPr wrap="none">
            <a:spAutoFit/>
          </a:bodyPr>
          <a:lstStyle/>
          <a:p>
            <a:pPr algn="ctr">
              <a:tabLst>
                <a:tab pos="457200" algn="l"/>
              </a:tabLst>
            </a:pPr>
            <a:r>
              <a:rPr lang="en-US" sz="2800" b="1" dirty="0">
                <a:solidFill>
                  <a:srgbClr val="0DB14B"/>
                </a:solidFill>
                <a:latin typeface="Arial" panose="020B0604020202020204" pitchFamily="34" charset="0"/>
                <a:ea typeface="Times New Roman" panose="02020603050405020304" pitchFamily="18" charset="0"/>
                <a:cs typeface="Arial" panose="020B0604020202020204" pitchFamily="34" charset="0"/>
              </a:rPr>
              <a:t>REPAYMENT</a:t>
            </a:r>
            <a:endParaRPr lang="en-CA" sz="2800" dirty="0">
              <a:solidFill>
                <a:srgbClr val="0DB14B"/>
              </a:solidFill>
              <a:latin typeface="Arial" panose="020B0604020202020204" pitchFamily="34" charset="0"/>
              <a:ea typeface="Times New Roman" panose="02020603050405020304" pitchFamily="18" charset="0"/>
              <a:cs typeface="Arial" panose="020B0604020202020204" pitchFamily="34" charset="0"/>
            </a:endParaRPr>
          </a:p>
        </p:txBody>
      </p:sp>
      <p:sp>
        <p:nvSpPr>
          <p:cNvPr id="15" name="Rectangle 14"/>
          <p:cNvSpPr/>
          <p:nvPr/>
        </p:nvSpPr>
        <p:spPr>
          <a:xfrm>
            <a:off x="8740613" y="4440737"/>
            <a:ext cx="2699778" cy="523220"/>
          </a:xfrm>
          <a:prstGeom prst="rect">
            <a:avLst/>
          </a:prstGeom>
        </p:spPr>
        <p:txBody>
          <a:bodyPr wrap="none">
            <a:spAutoFit/>
          </a:bodyPr>
          <a:lstStyle/>
          <a:p>
            <a:pPr algn="ctr">
              <a:tabLst>
                <a:tab pos="457200" algn="l"/>
              </a:tabLst>
            </a:pPr>
            <a:r>
              <a:rPr lang="en-US" sz="2800" b="1" dirty="0">
                <a:solidFill>
                  <a:srgbClr val="0DB14B"/>
                </a:solidFill>
                <a:latin typeface="Arial" panose="020B0604020202020204" pitchFamily="34" charset="0"/>
                <a:ea typeface="Times New Roman" panose="02020603050405020304" pitchFamily="18" charset="0"/>
                <a:cs typeface="Arial" panose="020B0604020202020204" pitchFamily="34" charset="0"/>
              </a:rPr>
              <a:t>BANKRUPTCY</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90219" y="2806332"/>
            <a:ext cx="1600565" cy="1194072"/>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98977" y="2572591"/>
            <a:ext cx="1549753" cy="1511644"/>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67206" y="2692006"/>
            <a:ext cx="1257587" cy="1308398"/>
          </a:xfrm>
          <a:prstGeom prst="rect">
            <a:avLst/>
          </a:prstGeom>
        </p:spPr>
      </p:pic>
    </p:spTree>
    <p:extLst>
      <p:ext uri="{BB962C8B-B14F-4D97-AF65-F5344CB8AC3E}">
        <p14:creationId xmlns:p14="http://schemas.microsoft.com/office/powerpoint/2010/main" val="15485382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 xmlns:a16="http://schemas.microsoft.com/office/drawing/2014/main" id="{A55390B9-234F-3746-966F-9F303D52455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593" t="-4889" r="4926" b="-6665"/>
          <a:stretch/>
        </p:blipFill>
        <p:spPr>
          <a:xfrm>
            <a:off x="5227440" y="-419100"/>
            <a:ext cx="7802760" cy="7696200"/>
          </a:xfrm>
          <a:prstGeom prst="ellipse">
            <a:avLst/>
          </a:prstGeom>
        </p:spPr>
      </p:pic>
      <p:sp>
        <p:nvSpPr>
          <p:cNvPr id="13" name="Rectangle 12">
            <a:extLst>
              <a:ext uri="{FF2B5EF4-FFF2-40B4-BE49-F238E27FC236}">
                <a16:creationId xmlns="" xmlns:a16="http://schemas.microsoft.com/office/drawing/2014/main" id="{BA9C06C3-8ACA-477F-9877-375E3E53011E}"/>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3/22/2022</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23</a:t>
            </a:fld>
            <a:endParaRPr lang="en-US"/>
          </a:p>
        </p:txBody>
      </p:sp>
      <p:pic>
        <p:nvPicPr>
          <p:cNvPr id="11" name="Picture 10">
            <a:extLst>
              <a:ext uri="{FF2B5EF4-FFF2-40B4-BE49-F238E27FC236}">
                <a16:creationId xmlns="" xmlns:a16="http://schemas.microsoft.com/office/drawing/2014/main" id="{5A22EC6A-29B1-43F1-8B83-C9579961978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20159" y="5791655"/>
            <a:ext cx="1041049" cy="948126"/>
          </a:xfrm>
          <a:prstGeom prst="rect">
            <a:avLst/>
          </a:prstGeom>
        </p:spPr>
      </p:pic>
      <p:sp>
        <p:nvSpPr>
          <p:cNvPr id="24" name="TextBox 23">
            <a:extLst>
              <a:ext uri="{FF2B5EF4-FFF2-40B4-BE49-F238E27FC236}">
                <a16:creationId xmlns="" xmlns:a16="http://schemas.microsoft.com/office/drawing/2014/main" id="{0D3E3D9D-CCEB-42B2-8BBA-D6D5B246A379}"/>
              </a:ext>
            </a:extLst>
          </p:cNvPr>
          <p:cNvSpPr txBox="1"/>
          <p:nvPr/>
        </p:nvSpPr>
        <p:spPr>
          <a:xfrm>
            <a:off x="294408" y="690157"/>
            <a:ext cx="5974587" cy="707886"/>
          </a:xfrm>
          <a:prstGeom prst="rect">
            <a:avLst/>
          </a:prstGeom>
          <a:noFill/>
        </p:spPr>
        <p:txBody>
          <a:bodyPr wrap="square" rtlCol="0">
            <a:spAutoFit/>
          </a:bodyPr>
          <a:lstStyle/>
          <a:p>
            <a:r>
              <a:rPr lang="en-US" sz="4000" b="1" dirty="0">
                <a:solidFill>
                  <a:srgbClr val="E1AD01"/>
                </a:solidFill>
                <a:latin typeface="Arial" panose="020B0604020202020204" pitchFamily="34" charset="0"/>
                <a:cs typeface="Arial" panose="020B0604020202020204" pitchFamily="34" charset="0"/>
              </a:rPr>
              <a:t>What is Income Tax?</a:t>
            </a:r>
          </a:p>
        </p:txBody>
      </p:sp>
      <p:sp>
        <p:nvSpPr>
          <p:cNvPr id="14" name="TextBox 13">
            <a:extLst>
              <a:ext uri="{FF2B5EF4-FFF2-40B4-BE49-F238E27FC236}">
                <a16:creationId xmlns="" xmlns:a16="http://schemas.microsoft.com/office/drawing/2014/main" id="{7AE83D30-EB61-4000-BC84-752989E0A3E7}"/>
              </a:ext>
            </a:extLst>
          </p:cNvPr>
          <p:cNvSpPr txBox="1"/>
          <p:nvPr/>
        </p:nvSpPr>
        <p:spPr>
          <a:xfrm>
            <a:off x="315191" y="1538771"/>
            <a:ext cx="4592090" cy="3575594"/>
          </a:xfrm>
          <a:prstGeom prst="rect">
            <a:avLst/>
          </a:prstGeom>
          <a:noFill/>
        </p:spPr>
        <p:txBody>
          <a:bodyPr wrap="square" rtlCol="0">
            <a:spAutoFit/>
          </a:bodyPr>
          <a:lstStyle/>
          <a:p>
            <a:pPr>
              <a:lnSpc>
                <a:spcPct val="150000"/>
              </a:lnSpc>
            </a:pPr>
            <a:r>
              <a:rPr lang="en-US" sz="1700" dirty="0">
                <a:latin typeface="Arial" panose="020B0604020202020204" pitchFamily="34" charset="0"/>
                <a:cs typeface="Arial" panose="020B0604020202020204" pitchFamily="34" charset="0"/>
              </a:rPr>
              <a:t>Income tax refers to a type of tax that governments impose on income generated by businesses and individuals. By law, taxpayers must file an income tax return every year to determine their tax obligations.</a:t>
            </a:r>
          </a:p>
          <a:p>
            <a:pPr>
              <a:lnSpc>
                <a:spcPct val="150000"/>
              </a:lnSpc>
            </a:pPr>
            <a:r>
              <a:rPr lang="en-US" sz="1700" dirty="0">
                <a:latin typeface="Arial" panose="020B0604020202020204" pitchFamily="34" charset="0"/>
                <a:cs typeface="Arial" panose="020B0604020202020204" pitchFamily="34" charset="0"/>
              </a:rPr>
              <a:t>Income taxes are a source of revenue for governments. They are used to fund public services, pay government obligations, and provide goods for citizens. (</a:t>
            </a:r>
            <a:r>
              <a:rPr lang="en-US" sz="1700" dirty="0" err="1">
                <a:latin typeface="Arial" panose="020B0604020202020204" pitchFamily="34" charset="0"/>
                <a:cs typeface="Arial" panose="020B0604020202020204" pitchFamily="34" charset="0"/>
              </a:rPr>
              <a:t>Investopedia.ca</a:t>
            </a:r>
            <a:r>
              <a:rPr lang="en-US" sz="17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622231535"/>
      </p:ext>
    </p:extLst>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 xmlns:a16="http://schemas.microsoft.com/office/drawing/2014/main" id="{2B953E34-9287-304F-AA15-529A5A011DC9}"/>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 xmlns:a16="http://schemas.microsoft.com/office/drawing/2014/main" id="{07AFD318-C2D2-DA4D-9A4F-5F5E48E9414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20159" y="5791655"/>
            <a:ext cx="1041049" cy="948126"/>
          </a:xfrm>
          <a:prstGeom prst="rect">
            <a:avLst/>
          </a:prstGeom>
        </p:spPr>
      </p:pic>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3/22/2022</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24</a:t>
            </a:fld>
            <a:endParaRPr lang="en-US"/>
          </a:p>
        </p:txBody>
      </p:sp>
      <p:pic>
        <p:nvPicPr>
          <p:cNvPr id="49" name="Picture 48" descr="A picture containing device&#10;&#10;Description automatically generated">
            <a:extLst>
              <a:ext uri="{FF2B5EF4-FFF2-40B4-BE49-F238E27FC236}">
                <a16:creationId xmlns="" xmlns:a16="http://schemas.microsoft.com/office/drawing/2014/main" id="{DC8813F8-37EA-4ED5-A346-E726C9A6E6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159" y="5791655"/>
            <a:ext cx="1041050" cy="948126"/>
          </a:xfrm>
          <a:prstGeom prst="rect">
            <a:avLst/>
          </a:prstGeom>
        </p:spPr>
      </p:pic>
      <p:pic>
        <p:nvPicPr>
          <p:cNvPr id="14" name="Picture 13">
            <a:hlinkClick r:id="rId5"/>
            <a:extLst>
              <a:ext uri="{FF2B5EF4-FFF2-40B4-BE49-F238E27FC236}">
                <a16:creationId xmlns="" xmlns:a16="http://schemas.microsoft.com/office/drawing/2014/main" id="{8E655019-0A20-404B-94D4-A8FCE15C531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55036" y="1235772"/>
            <a:ext cx="5568098" cy="4555883"/>
          </a:xfrm>
          <a:prstGeom prst="rect">
            <a:avLst/>
          </a:prstGeom>
        </p:spPr>
      </p:pic>
      <p:sp>
        <p:nvSpPr>
          <p:cNvPr id="7" name="Rectangle 6">
            <a:extLst>
              <a:ext uri="{FF2B5EF4-FFF2-40B4-BE49-F238E27FC236}">
                <a16:creationId xmlns="" xmlns:a16="http://schemas.microsoft.com/office/drawing/2014/main" id="{0511BC66-A457-4C8B-B214-3E0C1EEC1F54}"/>
              </a:ext>
            </a:extLst>
          </p:cNvPr>
          <p:cNvSpPr/>
          <p:nvPr/>
        </p:nvSpPr>
        <p:spPr>
          <a:xfrm>
            <a:off x="309853" y="730602"/>
            <a:ext cx="4039773" cy="2862322"/>
          </a:xfrm>
          <a:prstGeom prst="rect">
            <a:avLst/>
          </a:prstGeom>
        </p:spPr>
        <p:txBody>
          <a:bodyPr wrap="square">
            <a:spAutoFit/>
          </a:bodyPr>
          <a:lstStyle/>
          <a:p>
            <a:r>
              <a:rPr lang="en-US" sz="3600" b="1" i="1" dirty="0">
                <a:latin typeface="Arial" panose="020B0604020202020204" pitchFamily="34" charset="0"/>
                <a:cs typeface="Arial" panose="020B0604020202020204" pitchFamily="34" charset="0"/>
              </a:rPr>
              <a:t>Steps to get ready for tax season: </a:t>
            </a:r>
            <a:r>
              <a:rPr lang="en-US" sz="3600" i="1" dirty="0">
                <a:latin typeface="Arial" panose="020B0604020202020204" pitchFamily="34" charset="0"/>
                <a:cs typeface="Arial" panose="020B0604020202020204" pitchFamily="34" charset="0"/>
              </a:rPr>
              <a:t>Let’s take a tour of the CRA website</a:t>
            </a:r>
          </a:p>
        </p:txBody>
      </p:sp>
      <p:pic>
        <p:nvPicPr>
          <p:cNvPr id="17" name="Picture 16">
            <a:hlinkClick r:id="rId7"/>
            <a:extLst>
              <a:ext uri="{FF2B5EF4-FFF2-40B4-BE49-F238E27FC236}">
                <a16:creationId xmlns="" xmlns:a16="http://schemas.microsoft.com/office/drawing/2014/main" id="{C54633BA-B8EA-DB49-9316-70407D0BA9D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71400" y="2333188"/>
            <a:ext cx="1124246" cy="1124246"/>
          </a:xfrm>
          <a:prstGeom prst="rect">
            <a:avLst/>
          </a:prstGeom>
        </p:spPr>
      </p:pic>
      <p:pic>
        <p:nvPicPr>
          <p:cNvPr id="13" name="Picture Placeholder 22" descr="Logo, company name&#10;&#10;Description automatically generated">
            <a:hlinkClick r:id="rId5"/>
            <a:extLst>
              <a:ext uri="{FF2B5EF4-FFF2-40B4-BE49-F238E27FC236}">
                <a16:creationId xmlns="" xmlns:a16="http://schemas.microsoft.com/office/drawing/2014/main" id="{C099C0DB-21F1-A24D-8094-FBE89BBB484A}"/>
              </a:ext>
            </a:extLst>
          </p:cNvPr>
          <p:cNvPicPr>
            <a:picLocks noChangeAspect="1"/>
          </p:cNvPicPr>
          <p:nvPr/>
        </p:nvPicPr>
        <p:blipFill>
          <a:blip r:embed="rId9">
            <a:extLst>
              <a:ext uri="{28A0092B-C50C-407E-A947-70E740481C1C}">
                <a14:useLocalDpi xmlns:a14="http://schemas.microsoft.com/office/drawing/2010/main" val="0"/>
              </a:ext>
            </a:extLst>
          </a:blip>
          <a:srcRect l="5961" r="5961"/>
          <a:stretch>
            <a:fillRect/>
          </a:stretch>
        </p:blipFill>
        <p:spPr>
          <a:xfrm>
            <a:off x="7314768" y="1940852"/>
            <a:ext cx="1681390" cy="1908917"/>
          </a:xfrm>
          <a:prstGeom prst="rect">
            <a:avLst/>
          </a:prstGeom>
        </p:spPr>
      </p:pic>
      <p:sp>
        <p:nvSpPr>
          <p:cNvPr id="16" name="Rectangle 15">
            <a:extLst>
              <a:ext uri="{FF2B5EF4-FFF2-40B4-BE49-F238E27FC236}">
                <a16:creationId xmlns="" xmlns:a16="http://schemas.microsoft.com/office/drawing/2014/main" id="{042355A7-13DD-B44A-B340-69C2C84C3E7E}"/>
              </a:ext>
            </a:extLst>
          </p:cNvPr>
          <p:cNvSpPr/>
          <p:nvPr/>
        </p:nvSpPr>
        <p:spPr>
          <a:xfrm>
            <a:off x="320159" y="4444229"/>
            <a:ext cx="4029467" cy="923330"/>
          </a:xfrm>
          <a:prstGeom prst="rect">
            <a:avLst/>
          </a:prstGeom>
        </p:spPr>
        <p:txBody>
          <a:bodyPr wrap="square">
            <a:spAutoFit/>
          </a:bodyPr>
          <a:lstStyle/>
          <a:p>
            <a:r>
              <a:rPr lang="en-CA" b="1" u="sng" dirty="0">
                <a:solidFill>
                  <a:srgbClr val="202124"/>
                </a:solidFill>
                <a:latin typeface="Arial" panose="020B0604020202020204" pitchFamily="34" charset="0"/>
                <a:ea typeface="Calibri" panose="020F0502020204030204" pitchFamily="34" charset="0"/>
                <a:cs typeface="Arial" panose="020B0604020202020204" pitchFamily="34" charset="0"/>
              </a:rPr>
              <a:t>https://</a:t>
            </a:r>
            <a:r>
              <a:rPr lang="en-CA" b="1" u="sng" dirty="0" err="1">
                <a:solidFill>
                  <a:srgbClr val="202124"/>
                </a:solidFill>
                <a:latin typeface="Arial" panose="020B0604020202020204" pitchFamily="34" charset="0"/>
                <a:ea typeface="Calibri" panose="020F0502020204030204" pitchFamily="34" charset="0"/>
                <a:cs typeface="Arial" panose="020B0604020202020204" pitchFamily="34" charset="0"/>
              </a:rPr>
              <a:t>www.canada.ca</a:t>
            </a:r>
            <a:r>
              <a:rPr lang="en-CA" b="1" u="sng" dirty="0">
                <a:solidFill>
                  <a:srgbClr val="202124"/>
                </a:solidFill>
                <a:latin typeface="Arial" panose="020B0604020202020204" pitchFamily="34" charset="0"/>
                <a:ea typeface="Calibri" panose="020F0502020204030204" pitchFamily="34" charset="0"/>
                <a:cs typeface="Arial" panose="020B0604020202020204" pitchFamily="34" charset="0"/>
              </a:rPr>
              <a:t>/</a:t>
            </a:r>
            <a:r>
              <a:rPr lang="en-CA" b="1" u="sng" dirty="0" err="1">
                <a:solidFill>
                  <a:srgbClr val="202124"/>
                </a:solidFill>
                <a:latin typeface="Arial" panose="020B0604020202020204" pitchFamily="34" charset="0"/>
                <a:ea typeface="Calibri" panose="020F0502020204030204" pitchFamily="34" charset="0"/>
                <a:cs typeface="Arial" panose="020B0604020202020204" pitchFamily="34" charset="0"/>
              </a:rPr>
              <a:t>en</a:t>
            </a:r>
            <a:r>
              <a:rPr lang="en-CA" b="1" u="sng" dirty="0">
                <a:solidFill>
                  <a:srgbClr val="202124"/>
                </a:solidFill>
                <a:latin typeface="Arial" panose="020B0604020202020204" pitchFamily="34" charset="0"/>
                <a:ea typeface="Calibri" panose="020F0502020204030204" pitchFamily="34" charset="0"/>
                <a:cs typeface="Arial" panose="020B0604020202020204" pitchFamily="34" charset="0"/>
              </a:rPr>
              <a:t>/services/taxes/income-tax/personal-income-tax/get-ready-</a:t>
            </a:r>
            <a:r>
              <a:rPr lang="en-CA" b="1" u="sng" dirty="0" err="1">
                <a:solidFill>
                  <a:srgbClr val="202124"/>
                </a:solidFill>
                <a:latin typeface="Arial" panose="020B0604020202020204" pitchFamily="34" charset="0"/>
                <a:ea typeface="Calibri" panose="020F0502020204030204" pitchFamily="34" charset="0"/>
                <a:cs typeface="Arial" panose="020B0604020202020204" pitchFamily="34" charset="0"/>
              </a:rPr>
              <a:t>taxes.html</a:t>
            </a:r>
            <a:endParaRPr lang="en-CA" b="1" u="sng" dirty="0">
              <a:solidFill>
                <a:srgbClr val="202124"/>
              </a:solidFill>
              <a:latin typeface="Arial" panose="020B0604020202020204" pitchFamily="34" charset="0"/>
              <a:ea typeface="Calibri" panose="020F0502020204030204" pitchFamily="34" charset="0"/>
              <a:cs typeface="Arial" panose="020B0604020202020204" pitchFamily="34" charset="0"/>
            </a:endParaRPr>
          </a:p>
        </p:txBody>
      </p:sp>
      <p:sp>
        <p:nvSpPr>
          <p:cNvPr id="18" name="Rectangle 17">
            <a:extLst>
              <a:ext uri="{FF2B5EF4-FFF2-40B4-BE49-F238E27FC236}">
                <a16:creationId xmlns="" xmlns:a16="http://schemas.microsoft.com/office/drawing/2014/main" id="{3A87DAE2-4797-2D4E-BA5C-F9F9C35F23EF}"/>
              </a:ext>
            </a:extLst>
          </p:cNvPr>
          <p:cNvSpPr/>
          <p:nvPr/>
        </p:nvSpPr>
        <p:spPr>
          <a:xfrm>
            <a:off x="320159" y="4146856"/>
            <a:ext cx="4029467" cy="338554"/>
          </a:xfrm>
          <a:prstGeom prst="rect">
            <a:avLst/>
          </a:prstGeom>
        </p:spPr>
        <p:txBody>
          <a:bodyPr wrap="square">
            <a:spAutoFit/>
          </a:bodyPr>
          <a:lstStyle/>
          <a:p>
            <a:r>
              <a:rPr lang="en-US" sz="1600" dirty="0">
                <a:latin typeface="Arial" panose="020B0604020202020204" pitchFamily="34" charset="0"/>
                <a:cs typeface="Arial" panose="020B0604020202020204" pitchFamily="34" charset="0"/>
              </a:rPr>
              <a:t>DIRECT LINK:</a:t>
            </a:r>
          </a:p>
        </p:txBody>
      </p:sp>
    </p:spTree>
    <p:extLst>
      <p:ext uri="{BB962C8B-B14F-4D97-AF65-F5344CB8AC3E}">
        <p14:creationId xmlns:p14="http://schemas.microsoft.com/office/powerpoint/2010/main" val="2673170226"/>
      </p:ext>
    </p:extLst>
  </p:cSld>
  <p:clrMapOvr>
    <a:masterClrMapping/>
  </p:clrMapOvr>
  <p:transition spd="slow">
    <p:cover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 xmlns:a16="http://schemas.microsoft.com/office/drawing/2014/main" id="{4FA3391C-D4EE-7A46-BB4C-82F89B29E224}"/>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3/22/2022</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25</a:t>
            </a:fld>
            <a:endParaRPr lang="en-US"/>
          </a:p>
        </p:txBody>
      </p:sp>
      <p:sp>
        <p:nvSpPr>
          <p:cNvPr id="18" name="TextBox 17">
            <a:extLst>
              <a:ext uri="{FF2B5EF4-FFF2-40B4-BE49-F238E27FC236}">
                <a16:creationId xmlns="" xmlns:a16="http://schemas.microsoft.com/office/drawing/2014/main" id="{59AB0D34-08B0-4583-8FFA-5D9B8091CEF7}"/>
              </a:ext>
            </a:extLst>
          </p:cNvPr>
          <p:cNvSpPr txBox="1"/>
          <p:nvPr/>
        </p:nvSpPr>
        <p:spPr>
          <a:xfrm>
            <a:off x="6745614" y="1294526"/>
            <a:ext cx="5309226" cy="4376583"/>
          </a:xfrm>
          <a:prstGeom prst="rect">
            <a:avLst/>
          </a:prstGeom>
          <a:noFill/>
        </p:spPr>
        <p:txBody>
          <a:bodyPr wrap="square" rtlCol="0">
            <a:spAutoFit/>
          </a:bodyPr>
          <a:lstStyle/>
          <a:p>
            <a:pPr marL="285750" indent="-285750">
              <a:lnSpc>
                <a:spcPct val="120000"/>
              </a:lnSpc>
              <a:buFont typeface="Wingdings" pitchFamily="2" charset="2"/>
              <a:buChar char="ü"/>
            </a:pPr>
            <a:r>
              <a:rPr lang="en-US" sz="2000" dirty="0">
                <a:latin typeface="Arial" panose="020B0604020202020204" pitchFamily="34" charset="0"/>
                <a:cs typeface="Arial" panose="020B0604020202020204" pitchFamily="34" charset="0"/>
              </a:rPr>
              <a:t>Social Insurance Number (SIN)</a:t>
            </a:r>
          </a:p>
          <a:p>
            <a:pPr marL="285750" indent="-285750">
              <a:lnSpc>
                <a:spcPct val="120000"/>
              </a:lnSpc>
              <a:buFont typeface="Wingdings" pitchFamily="2" charset="2"/>
              <a:buChar char="ü"/>
            </a:pPr>
            <a:r>
              <a:rPr lang="en-US" sz="2000" dirty="0">
                <a:latin typeface="Arial" panose="020B0604020202020204" pitchFamily="34" charset="0"/>
                <a:cs typeface="Arial" panose="020B0604020202020204" pitchFamily="34" charset="0"/>
              </a:rPr>
              <a:t>Current address and phone number</a:t>
            </a:r>
          </a:p>
          <a:p>
            <a:pPr marL="285750" indent="-285750">
              <a:lnSpc>
                <a:spcPct val="120000"/>
              </a:lnSpc>
              <a:buFont typeface="Wingdings" pitchFamily="2" charset="2"/>
              <a:buChar char="ü"/>
            </a:pPr>
            <a:r>
              <a:rPr lang="en-US" sz="2000" dirty="0">
                <a:latin typeface="Arial" panose="020B0604020202020204" pitchFamily="34" charset="0"/>
                <a:cs typeface="Arial" panose="020B0604020202020204" pitchFamily="34" charset="0"/>
              </a:rPr>
              <a:t>T4 - employment income</a:t>
            </a:r>
          </a:p>
          <a:p>
            <a:pPr marL="285750" indent="-285750">
              <a:lnSpc>
                <a:spcPct val="120000"/>
              </a:lnSpc>
              <a:buFont typeface="Wingdings" pitchFamily="2" charset="2"/>
              <a:buChar char="ü"/>
            </a:pPr>
            <a:r>
              <a:rPr lang="en-US" sz="2000" dirty="0">
                <a:latin typeface="Arial" panose="020B0604020202020204" pitchFamily="34" charset="0"/>
                <a:cs typeface="Arial" panose="020B0604020202020204" pitchFamily="34" charset="0"/>
              </a:rPr>
              <a:t>T5007 - government social assistance</a:t>
            </a:r>
          </a:p>
          <a:p>
            <a:pPr marL="285750" indent="-285750">
              <a:lnSpc>
                <a:spcPct val="120000"/>
              </a:lnSpc>
              <a:buFont typeface="Wingdings" pitchFamily="2" charset="2"/>
              <a:buChar char="ü"/>
            </a:pPr>
            <a:r>
              <a:rPr lang="en-US" sz="2000" dirty="0">
                <a:latin typeface="Arial" panose="020B0604020202020204" pitchFamily="34" charset="0"/>
                <a:cs typeface="Arial" panose="020B0604020202020204" pitchFamily="34" charset="0"/>
              </a:rPr>
              <a:t>Records of other income</a:t>
            </a:r>
          </a:p>
          <a:p>
            <a:pPr marL="285750" indent="-285750">
              <a:lnSpc>
                <a:spcPct val="120000"/>
              </a:lnSpc>
              <a:buFont typeface="Wingdings" pitchFamily="2" charset="2"/>
              <a:buChar char="ü"/>
            </a:pPr>
            <a:r>
              <a:rPr lang="en-US" sz="2000" dirty="0">
                <a:latin typeface="Arial" panose="020B0604020202020204" pitchFamily="34" charset="0"/>
                <a:cs typeface="Arial" panose="020B0604020202020204" pitchFamily="34" charset="0"/>
              </a:rPr>
              <a:t>Receipts for tax deductions (ex. tuition paid, OSAP interest paid, medical expenses, charitable donations, public transit passes etc.)</a:t>
            </a:r>
          </a:p>
          <a:p>
            <a:pPr marL="285750" indent="-285750">
              <a:lnSpc>
                <a:spcPct val="120000"/>
              </a:lnSpc>
              <a:buFont typeface="Wingdings" pitchFamily="2" charset="2"/>
              <a:buChar char="ü"/>
            </a:pPr>
            <a:r>
              <a:rPr lang="en-US" sz="2000" dirty="0">
                <a:latin typeface="Arial" panose="020B0604020202020204" pitchFamily="34" charset="0"/>
                <a:cs typeface="Arial" panose="020B0604020202020204" pitchFamily="34" charset="0"/>
              </a:rPr>
              <a:t>CRA package with access code</a:t>
            </a:r>
          </a:p>
          <a:p>
            <a:pPr marL="285750" indent="-285750">
              <a:lnSpc>
                <a:spcPct val="120000"/>
              </a:lnSpc>
              <a:buFont typeface="Wingdings" pitchFamily="2" charset="2"/>
              <a:buChar char="ü"/>
            </a:pPr>
            <a:endParaRPr lang="en-US" sz="1600" dirty="0">
              <a:latin typeface="Arial" panose="020B0604020202020204" pitchFamily="34" charset="0"/>
              <a:cs typeface="Arial" panose="020B0604020202020204" pitchFamily="34" charset="0"/>
            </a:endParaRPr>
          </a:p>
          <a:p>
            <a:pPr marL="285750" indent="-285750">
              <a:lnSpc>
                <a:spcPct val="120000"/>
              </a:lnSpc>
              <a:buFont typeface="Wingdings" pitchFamily="2" charset="2"/>
              <a:buChar char="ü"/>
            </a:pPr>
            <a:endParaRPr lang="en-US" sz="160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 xmlns:a16="http://schemas.microsoft.com/office/drawing/2014/main" id="{1F9162E8-5E36-C04B-82F6-3EC5EF3E0580}"/>
              </a:ext>
            </a:extLst>
          </p:cNvPr>
          <p:cNvSpPr txBox="1"/>
          <p:nvPr/>
        </p:nvSpPr>
        <p:spPr>
          <a:xfrm>
            <a:off x="6750072" y="392702"/>
            <a:ext cx="4810557" cy="584775"/>
          </a:xfrm>
          <a:prstGeom prst="rect">
            <a:avLst/>
          </a:prstGeom>
          <a:noFill/>
        </p:spPr>
        <p:txBody>
          <a:bodyPr wrap="square" rtlCol="0">
            <a:spAutoFit/>
          </a:bodyPr>
          <a:lstStyle/>
          <a:p>
            <a:r>
              <a:rPr lang="en-US" sz="3200" b="1" dirty="0">
                <a:solidFill>
                  <a:srgbClr val="E1AD01"/>
                </a:solidFill>
                <a:latin typeface="Arial" panose="020B0604020202020204" pitchFamily="34" charset="0"/>
                <a:cs typeface="Arial" panose="020B0604020202020204" pitchFamily="34" charset="0"/>
              </a:rPr>
              <a:t>What Do I Need to File?</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10968"/>
            <a:ext cx="6089650" cy="6432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6">
            <a:extLst>
              <a:ext uri="{FF2B5EF4-FFF2-40B4-BE49-F238E27FC236}">
                <a16:creationId xmlns="" xmlns:a16="http://schemas.microsoft.com/office/drawing/2014/main" id="{23F05E64-71ED-4344-9200-0A973CCC7E0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20159" y="5791655"/>
            <a:ext cx="1041049" cy="948126"/>
          </a:xfrm>
          <a:prstGeom prst="rect">
            <a:avLst/>
          </a:prstGeom>
        </p:spPr>
      </p:pic>
    </p:spTree>
    <p:extLst>
      <p:ext uri="{BB962C8B-B14F-4D97-AF65-F5344CB8AC3E}">
        <p14:creationId xmlns:p14="http://schemas.microsoft.com/office/powerpoint/2010/main" val="1526534274"/>
      </p:ext>
    </p:extLst>
  </p:cSld>
  <p:clrMapOvr>
    <a:masterClrMapping/>
  </p:clrMapOvr>
  <p:transition spd="med">
    <p:pull/>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5970" r="21878"/>
          <a:stretch/>
        </p:blipFill>
        <p:spPr>
          <a:xfrm>
            <a:off x="0" y="0"/>
            <a:ext cx="5986631" cy="6421582"/>
          </a:xfrm>
          <a:prstGeom prst="rect">
            <a:avLst/>
          </a:prstGeom>
        </p:spPr>
      </p:pic>
      <p:sp>
        <p:nvSpPr>
          <p:cNvPr id="14" name="Rectangle 13">
            <a:extLst>
              <a:ext uri="{FF2B5EF4-FFF2-40B4-BE49-F238E27FC236}">
                <a16:creationId xmlns="" xmlns:a16="http://schemas.microsoft.com/office/drawing/2014/main" id="{4FA3391C-D4EE-7A46-BB4C-82F89B29E224}"/>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3/22/2022</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26</a:t>
            </a:fld>
            <a:endParaRPr lang="en-US"/>
          </a:p>
        </p:txBody>
      </p:sp>
      <p:sp>
        <p:nvSpPr>
          <p:cNvPr id="18" name="TextBox 17">
            <a:extLst>
              <a:ext uri="{FF2B5EF4-FFF2-40B4-BE49-F238E27FC236}">
                <a16:creationId xmlns="" xmlns:a16="http://schemas.microsoft.com/office/drawing/2014/main" id="{59AB0D34-08B0-4583-8FFA-5D9B8091CEF7}"/>
              </a:ext>
            </a:extLst>
          </p:cNvPr>
          <p:cNvSpPr txBox="1"/>
          <p:nvPr/>
        </p:nvSpPr>
        <p:spPr>
          <a:xfrm>
            <a:off x="6745614" y="1428328"/>
            <a:ext cx="5126225" cy="4819781"/>
          </a:xfrm>
          <a:prstGeom prst="rect">
            <a:avLst/>
          </a:prstGeom>
          <a:noFill/>
        </p:spPr>
        <p:txBody>
          <a:bodyPr wrap="square" rtlCol="0">
            <a:spAutoFit/>
          </a:bodyPr>
          <a:lstStyle/>
          <a:p>
            <a:pPr marL="285750" indent="-285750">
              <a:lnSpc>
                <a:spcPct val="120000"/>
              </a:lnSpc>
              <a:buFont typeface="Wingdings" pitchFamily="2" charset="2"/>
              <a:buChar char="ü"/>
            </a:pPr>
            <a:r>
              <a:rPr lang="en-US" sz="1600" dirty="0">
                <a:latin typeface="Arial" panose="020B0604020202020204" pitchFamily="34" charset="0"/>
                <a:cs typeface="Arial" panose="020B0604020202020204" pitchFamily="34" charset="0"/>
              </a:rPr>
              <a:t>Trillium Drug Program</a:t>
            </a:r>
          </a:p>
          <a:p>
            <a:pPr marL="285750" indent="-285750">
              <a:lnSpc>
                <a:spcPct val="120000"/>
              </a:lnSpc>
              <a:buFont typeface="Wingdings" pitchFamily="2" charset="2"/>
              <a:buChar char="ü"/>
            </a:pPr>
            <a:r>
              <a:rPr lang="en-US" sz="1600" dirty="0">
                <a:latin typeface="Arial" panose="020B0604020202020204" pitchFamily="34" charset="0"/>
                <a:cs typeface="Arial" panose="020B0604020202020204" pitchFamily="34" charset="0"/>
              </a:rPr>
              <a:t>Low Income Workers Tax Credit</a:t>
            </a:r>
          </a:p>
          <a:p>
            <a:pPr marL="285750" indent="-285750">
              <a:lnSpc>
                <a:spcPct val="120000"/>
              </a:lnSpc>
              <a:buFont typeface="Wingdings" pitchFamily="2" charset="2"/>
              <a:buChar char="ü"/>
            </a:pPr>
            <a:r>
              <a:rPr lang="en-US" sz="1600" dirty="0">
                <a:latin typeface="Arial" panose="020B0604020202020204" pitchFamily="34" charset="0"/>
                <a:cs typeface="Arial" panose="020B0604020202020204" pitchFamily="34" charset="0"/>
              </a:rPr>
              <a:t>Ontario Staycation Tax Credit</a:t>
            </a:r>
          </a:p>
          <a:p>
            <a:pPr marL="285750" indent="-285750">
              <a:lnSpc>
                <a:spcPct val="120000"/>
              </a:lnSpc>
              <a:buFont typeface="Wingdings" pitchFamily="2" charset="2"/>
              <a:buChar char="ü"/>
            </a:pPr>
            <a:r>
              <a:rPr lang="en-US" sz="1600" dirty="0">
                <a:latin typeface="Arial" panose="020B0604020202020204" pitchFamily="34" charset="0"/>
                <a:cs typeface="Arial" panose="020B0604020202020204" pitchFamily="34" charset="0"/>
              </a:rPr>
              <a:t>Ontario Sales Tax Credit</a:t>
            </a:r>
          </a:p>
          <a:p>
            <a:pPr marL="285750" indent="-285750">
              <a:lnSpc>
                <a:spcPct val="120000"/>
              </a:lnSpc>
              <a:buFont typeface="Wingdings" pitchFamily="2" charset="2"/>
              <a:buChar char="ü"/>
            </a:pPr>
            <a:r>
              <a:rPr lang="en-US" sz="1600" dirty="0">
                <a:latin typeface="Arial" panose="020B0604020202020204" pitchFamily="34" charset="0"/>
                <a:cs typeface="Arial" panose="020B0604020202020204" pitchFamily="34" charset="0"/>
              </a:rPr>
              <a:t>GST/ HST Credit</a:t>
            </a:r>
          </a:p>
          <a:p>
            <a:pPr marL="285750" indent="-285750">
              <a:lnSpc>
                <a:spcPct val="120000"/>
              </a:lnSpc>
              <a:buFont typeface="Wingdings" pitchFamily="2" charset="2"/>
              <a:buChar char="ü"/>
            </a:pPr>
            <a:r>
              <a:rPr lang="en-US" sz="1600" dirty="0">
                <a:latin typeface="Arial" panose="020B0604020202020204" pitchFamily="34" charset="0"/>
                <a:cs typeface="Arial" panose="020B0604020202020204" pitchFamily="34" charset="0"/>
              </a:rPr>
              <a:t>Canada Workers Benefit</a:t>
            </a:r>
          </a:p>
          <a:p>
            <a:pPr marL="285750" indent="-285750">
              <a:lnSpc>
                <a:spcPct val="120000"/>
              </a:lnSpc>
              <a:buFont typeface="Wingdings" pitchFamily="2" charset="2"/>
              <a:buChar char="ü"/>
            </a:pPr>
            <a:r>
              <a:rPr lang="en-US" sz="1600" dirty="0">
                <a:latin typeface="Arial" panose="020B0604020202020204" pitchFamily="34" charset="0"/>
                <a:cs typeface="Arial" panose="020B0604020202020204" pitchFamily="34" charset="0"/>
              </a:rPr>
              <a:t>Disability Tax Credit</a:t>
            </a:r>
          </a:p>
          <a:p>
            <a:pPr marL="285750" indent="-285750">
              <a:lnSpc>
                <a:spcPct val="120000"/>
              </a:lnSpc>
              <a:buFont typeface="Wingdings" pitchFamily="2" charset="2"/>
              <a:buChar char="ü"/>
            </a:pPr>
            <a:r>
              <a:rPr lang="en-US" sz="1600" dirty="0">
                <a:latin typeface="Arial" panose="020B0604020202020204" pitchFamily="34" charset="0"/>
                <a:cs typeface="Arial" panose="020B0604020202020204" pitchFamily="34" charset="0"/>
              </a:rPr>
              <a:t>Canada Caregiver Credit</a:t>
            </a:r>
          </a:p>
          <a:p>
            <a:pPr marL="285750" indent="-285750">
              <a:lnSpc>
                <a:spcPct val="120000"/>
              </a:lnSpc>
              <a:buFont typeface="Wingdings" pitchFamily="2" charset="2"/>
              <a:buChar char="ü"/>
            </a:pPr>
            <a:r>
              <a:rPr lang="en-US" sz="1600" dirty="0">
                <a:latin typeface="Arial" panose="020B0604020202020204" pitchFamily="34" charset="0"/>
                <a:cs typeface="Arial" panose="020B0604020202020204" pitchFamily="34" charset="0"/>
              </a:rPr>
              <a:t>Charitable Donations</a:t>
            </a:r>
          </a:p>
          <a:p>
            <a:pPr marL="285750" indent="-285750">
              <a:lnSpc>
                <a:spcPct val="120000"/>
              </a:lnSpc>
              <a:buFont typeface="Wingdings" pitchFamily="2" charset="2"/>
              <a:buChar char="ü"/>
            </a:pPr>
            <a:r>
              <a:rPr lang="en-US" sz="1600" dirty="0">
                <a:latin typeface="Arial" panose="020B0604020202020204" pitchFamily="34" charset="0"/>
                <a:cs typeface="Arial" panose="020B0604020202020204" pitchFamily="34" charset="0"/>
              </a:rPr>
              <a:t>Ontario Electricity Support Program</a:t>
            </a:r>
          </a:p>
          <a:p>
            <a:pPr marL="285750" indent="-285750">
              <a:lnSpc>
                <a:spcPct val="120000"/>
              </a:lnSpc>
              <a:buFont typeface="Wingdings" pitchFamily="2" charset="2"/>
              <a:buChar char="ü"/>
            </a:pPr>
            <a:r>
              <a:rPr lang="en-US" sz="1600" dirty="0">
                <a:latin typeface="Arial" panose="020B0604020202020204" pitchFamily="34" charset="0"/>
                <a:cs typeface="Arial" panose="020B0604020202020204" pitchFamily="34" charset="0"/>
              </a:rPr>
              <a:t>Union Dues</a:t>
            </a:r>
          </a:p>
          <a:p>
            <a:pPr marL="285750" indent="-285750">
              <a:lnSpc>
                <a:spcPct val="120000"/>
              </a:lnSpc>
              <a:buFont typeface="Wingdings" pitchFamily="2" charset="2"/>
              <a:buChar char="ü"/>
            </a:pPr>
            <a:r>
              <a:rPr lang="en-US" sz="1600" dirty="0">
                <a:latin typeface="Arial" panose="020B0604020202020204" pitchFamily="34" charset="0"/>
                <a:cs typeface="Arial" panose="020B0604020202020204" pitchFamily="34" charset="0"/>
              </a:rPr>
              <a:t>Student Loan Interest</a:t>
            </a:r>
          </a:p>
          <a:p>
            <a:pPr marL="285750" indent="-285750">
              <a:lnSpc>
                <a:spcPct val="120000"/>
              </a:lnSpc>
              <a:buFont typeface="Wingdings" pitchFamily="2" charset="2"/>
              <a:buChar char="ü"/>
            </a:pPr>
            <a:r>
              <a:rPr lang="en-US" sz="1600" dirty="0">
                <a:latin typeface="Arial" panose="020B0604020202020204" pitchFamily="34" charset="0"/>
                <a:cs typeface="Arial" panose="020B0604020202020204" pitchFamily="34" charset="0"/>
              </a:rPr>
              <a:t>Tuition Paid</a:t>
            </a:r>
          </a:p>
          <a:p>
            <a:pPr marL="285750" indent="-285750">
              <a:lnSpc>
                <a:spcPct val="120000"/>
              </a:lnSpc>
              <a:buFont typeface="Wingdings" pitchFamily="2" charset="2"/>
              <a:buChar char="ü"/>
            </a:pPr>
            <a:r>
              <a:rPr lang="en-US" sz="1600" dirty="0">
                <a:latin typeface="Arial" panose="020B0604020202020204" pitchFamily="34" charset="0"/>
                <a:cs typeface="Arial" panose="020B0604020202020204" pitchFamily="34" charset="0"/>
              </a:rPr>
              <a:t>Canada Child Benefit</a:t>
            </a:r>
          </a:p>
          <a:p>
            <a:pPr marL="285750" indent="-285750">
              <a:lnSpc>
                <a:spcPct val="120000"/>
              </a:lnSpc>
              <a:buFont typeface="Wingdings" pitchFamily="2" charset="2"/>
              <a:buChar char="ü"/>
            </a:pPr>
            <a:r>
              <a:rPr lang="en-US" sz="1600" dirty="0">
                <a:latin typeface="Arial" panose="020B0604020202020204" pitchFamily="34" charset="0"/>
                <a:cs typeface="Arial" panose="020B0604020202020204" pitchFamily="34" charset="0"/>
              </a:rPr>
              <a:t>Ontario Child Care Tax Credit</a:t>
            </a:r>
          </a:p>
          <a:p>
            <a:pPr marL="285750" indent="-285750">
              <a:lnSpc>
                <a:spcPct val="120000"/>
              </a:lnSpc>
              <a:buFont typeface="Wingdings" pitchFamily="2" charset="2"/>
              <a:buChar char="ü"/>
            </a:pPr>
            <a:r>
              <a:rPr lang="en-US" sz="1600" dirty="0">
                <a:latin typeface="Arial" panose="020B0604020202020204" pitchFamily="34" charset="0"/>
                <a:cs typeface="Arial" panose="020B0604020202020204" pitchFamily="34" charset="0"/>
              </a:rPr>
              <a:t>Ontario Trillium Benefit</a:t>
            </a:r>
          </a:p>
        </p:txBody>
      </p:sp>
      <p:pic>
        <p:nvPicPr>
          <p:cNvPr id="17" name="Picture 16">
            <a:extLst>
              <a:ext uri="{FF2B5EF4-FFF2-40B4-BE49-F238E27FC236}">
                <a16:creationId xmlns="" xmlns:a16="http://schemas.microsoft.com/office/drawing/2014/main" id="{23F05E64-71ED-4344-9200-0A973CCC7E0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20159" y="5791655"/>
            <a:ext cx="1041049" cy="948126"/>
          </a:xfrm>
          <a:prstGeom prst="rect">
            <a:avLst/>
          </a:prstGeom>
        </p:spPr>
      </p:pic>
      <p:sp>
        <p:nvSpPr>
          <p:cNvPr id="11" name="TextBox 10">
            <a:extLst>
              <a:ext uri="{FF2B5EF4-FFF2-40B4-BE49-F238E27FC236}">
                <a16:creationId xmlns="" xmlns:a16="http://schemas.microsoft.com/office/drawing/2014/main" id="{1F9162E8-5E36-C04B-82F6-3EC5EF3E0580}"/>
              </a:ext>
            </a:extLst>
          </p:cNvPr>
          <p:cNvSpPr txBox="1"/>
          <p:nvPr/>
        </p:nvSpPr>
        <p:spPr>
          <a:xfrm>
            <a:off x="6750072" y="225062"/>
            <a:ext cx="4810557" cy="1077218"/>
          </a:xfrm>
          <a:prstGeom prst="rect">
            <a:avLst/>
          </a:prstGeom>
          <a:noFill/>
        </p:spPr>
        <p:txBody>
          <a:bodyPr wrap="square" rtlCol="0">
            <a:spAutoFit/>
          </a:bodyPr>
          <a:lstStyle/>
          <a:p>
            <a:r>
              <a:rPr lang="en-US" sz="3200" b="1" dirty="0">
                <a:solidFill>
                  <a:srgbClr val="E1AD01"/>
                </a:solidFill>
                <a:latin typeface="Arial" panose="020B0604020202020204" pitchFamily="34" charset="0"/>
                <a:cs typeface="Arial" panose="020B0604020202020204" pitchFamily="34" charset="0"/>
              </a:rPr>
              <a:t>Income Tax Benefits, Credits and Deductions</a:t>
            </a:r>
          </a:p>
        </p:txBody>
      </p:sp>
    </p:spTree>
    <p:extLst>
      <p:ext uri="{BB962C8B-B14F-4D97-AF65-F5344CB8AC3E}">
        <p14:creationId xmlns:p14="http://schemas.microsoft.com/office/powerpoint/2010/main" val="977249846"/>
      </p:ext>
    </p:extLst>
  </p:cSld>
  <p:clrMapOvr>
    <a:masterClrMapping/>
  </p:clrMapOvr>
  <p:transition spd="med">
    <p:pull/>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3/22/2022</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27</a:t>
            </a:fld>
            <a:endParaRPr lang="en-US"/>
          </a:p>
        </p:txBody>
      </p:sp>
      <p:pic>
        <p:nvPicPr>
          <p:cNvPr id="49" name="Picture 48" descr="A picture containing device&#10;&#10;Description automatically generated">
            <a:extLst>
              <a:ext uri="{FF2B5EF4-FFF2-40B4-BE49-F238E27FC236}">
                <a16:creationId xmlns="" xmlns:a16="http://schemas.microsoft.com/office/drawing/2014/main" id="{DC8813F8-37EA-4ED5-A346-E726C9A6E6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159" y="5791655"/>
            <a:ext cx="1041050" cy="948126"/>
          </a:xfrm>
          <a:prstGeom prst="rect">
            <a:avLst/>
          </a:prstGeom>
        </p:spPr>
      </p:pic>
      <p:sp>
        <p:nvSpPr>
          <p:cNvPr id="12" name="Rectangle 11">
            <a:extLst>
              <a:ext uri="{FF2B5EF4-FFF2-40B4-BE49-F238E27FC236}">
                <a16:creationId xmlns="" xmlns:a16="http://schemas.microsoft.com/office/drawing/2014/main" id="{DDE8690F-D317-413B-B3CE-72AF9ECEE9F9}"/>
              </a:ext>
            </a:extLst>
          </p:cNvPr>
          <p:cNvSpPr/>
          <p:nvPr/>
        </p:nvSpPr>
        <p:spPr>
          <a:xfrm>
            <a:off x="320159" y="4444229"/>
            <a:ext cx="4029467" cy="923330"/>
          </a:xfrm>
          <a:prstGeom prst="rect">
            <a:avLst/>
          </a:prstGeom>
        </p:spPr>
        <p:txBody>
          <a:bodyPr wrap="square">
            <a:spAutoFit/>
          </a:bodyPr>
          <a:lstStyle/>
          <a:p>
            <a:r>
              <a:rPr lang="en-CA" b="1" u="sng" dirty="0">
                <a:solidFill>
                  <a:srgbClr val="202124"/>
                </a:solidFill>
                <a:latin typeface="Arial" panose="020B0604020202020204" pitchFamily="34" charset="0"/>
                <a:ea typeface="Calibri" panose="020F0502020204030204" pitchFamily="34" charset="0"/>
                <a:cs typeface="Arial" panose="020B0604020202020204" pitchFamily="34" charset="0"/>
              </a:rPr>
              <a:t>https://</a:t>
            </a:r>
            <a:r>
              <a:rPr lang="en-CA" b="1" u="sng" dirty="0" err="1">
                <a:solidFill>
                  <a:srgbClr val="202124"/>
                </a:solidFill>
                <a:latin typeface="Arial" panose="020B0604020202020204" pitchFamily="34" charset="0"/>
                <a:ea typeface="Calibri" panose="020F0502020204030204" pitchFamily="34" charset="0"/>
                <a:cs typeface="Arial" panose="020B0604020202020204" pitchFamily="34" charset="0"/>
              </a:rPr>
              <a:t>www.youtube.com</a:t>
            </a:r>
            <a:r>
              <a:rPr lang="en-CA" b="1" u="sng" dirty="0">
                <a:solidFill>
                  <a:srgbClr val="202124"/>
                </a:solidFill>
                <a:latin typeface="Arial" panose="020B0604020202020204" pitchFamily="34" charset="0"/>
                <a:ea typeface="Calibri" panose="020F0502020204030204" pitchFamily="34" charset="0"/>
                <a:cs typeface="Arial" panose="020B0604020202020204" pitchFamily="34" charset="0"/>
              </a:rPr>
              <a:t>/</a:t>
            </a:r>
            <a:r>
              <a:rPr lang="en-CA" b="1" u="sng" dirty="0" err="1">
                <a:solidFill>
                  <a:srgbClr val="202124"/>
                </a:solidFill>
                <a:latin typeface="Arial" panose="020B0604020202020204" pitchFamily="34" charset="0"/>
                <a:ea typeface="Calibri" panose="020F0502020204030204" pitchFamily="34" charset="0"/>
                <a:cs typeface="Arial" panose="020B0604020202020204" pitchFamily="34" charset="0"/>
              </a:rPr>
              <a:t>watch?v</a:t>
            </a:r>
            <a:r>
              <a:rPr lang="en-CA" b="1" u="sng" dirty="0">
                <a:solidFill>
                  <a:srgbClr val="202124"/>
                </a:solidFill>
                <a:latin typeface="Arial" panose="020B0604020202020204" pitchFamily="34" charset="0"/>
                <a:ea typeface="Calibri" panose="020F0502020204030204" pitchFamily="34" charset="0"/>
                <a:cs typeface="Arial" panose="020B0604020202020204" pitchFamily="34" charset="0"/>
              </a:rPr>
              <a:t>=-HSjk7Wq3-U</a:t>
            </a:r>
          </a:p>
          <a:p>
            <a:endParaRPr lang="en-CA" b="1" u="sng" dirty="0">
              <a:solidFill>
                <a:srgbClr val="202124"/>
              </a:solidFill>
              <a:latin typeface="Arial" panose="020B0604020202020204" pitchFamily="34" charset="0"/>
              <a:ea typeface="Calibri" panose="020F0502020204030204" pitchFamily="34" charset="0"/>
              <a:cs typeface="Arial" panose="020B0604020202020204" pitchFamily="34" charset="0"/>
            </a:endParaRPr>
          </a:p>
        </p:txBody>
      </p:sp>
      <p:pic>
        <p:nvPicPr>
          <p:cNvPr id="14" name="Picture 13">
            <a:extLst>
              <a:ext uri="{FF2B5EF4-FFF2-40B4-BE49-F238E27FC236}">
                <a16:creationId xmlns="" xmlns:a16="http://schemas.microsoft.com/office/drawing/2014/main" id="{8E655019-0A20-404B-94D4-A8FCE15C53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55036" y="1235772"/>
            <a:ext cx="5568098" cy="4555883"/>
          </a:xfrm>
          <a:prstGeom prst="rect">
            <a:avLst/>
          </a:prstGeom>
        </p:spPr>
      </p:pic>
      <p:sp>
        <p:nvSpPr>
          <p:cNvPr id="7" name="Rectangle 6">
            <a:extLst>
              <a:ext uri="{FF2B5EF4-FFF2-40B4-BE49-F238E27FC236}">
                <a16:creationId xmlns="" xmlns:a16="http://schemas.microsoft.com/office/drawing/2014/main" id="{0511BC66-A457-4C8B-B214-3E0C1EEC1F54}"/>
              </a:ext>
            </a:extLst>
          </p:cNvPr>
          <p:cNvSpPr/>
          <p:nvPr/>
        </p:nvSpPr>
        <p:spPr>
          <a:xfrm>
            <a:off x="309852" y="1381384"/>
            <a:ext cx="4810787" cy="1200329"/>
          </a:xfrm>
          <a:prstGeom prst="rect">
            <a:avLst/>
          </a:prstGeom>
        </p:spPr>
        <p:txBody>
          <a:bodyPr wrap="square">
            <a:spAutoFit/>
          </a:bodyPr>
          <a:lstStyle/>
          <a:p>
            <a:r>
              <a:rPr lang="en-CA" sz="3600" b="1" i="1" dirty="0">
                <a:latin typeface="Arial" panose="020B0604020202020204" pitchFamily="34" charset="0"/>
                <a:cs typeface="Arial" panose="020B0604020202020204" pitchFamily="34" charset="0"/>
              </a:rPr>
              <a:t>Filing Online-Fast, Easy and Secure </a:t>
            </a:r>
            <a:endParaRPr lang="en-US" sz="3600" b="1" i="1" dirty="0">
              <a:latin typeface="Arial" panose="020B0604020202020204" pitchFamily="34" charset="0"/>
              <a:cs typeface="Arial" panose="020B0604020202020204" pitchFamily="34" charset="0"/>
            </a:endParaRPr>
          </a:p>
        </p:txBody>
      </p:sp>
      <p:sp>
        <p:nvSpPr>
          <p:cNvPr id="19" name="Rectangle 18">
            <a:extLst>
              <a:ext uri="{FF2B5EF4-FFF2-40B4-BE49-F238E27FC236}">
                <a16:creationId xmlns="" xmlns:a16="http://schemas.microsoft.com/office/drawing/2014/main" id="{4E45BF96-0A25-4D9E-B4A4-9AEFBBFFCA56}"/>
              </a:ext>
            </a:extLst>
          </p:cNvPr>
          <p:cNvSpPr/>
          <p:nvPr/>
        </p:nvSpPr>
        <p:spPr>
          <a:xfrm>
            <a:off x="320159" y="216350"/>
            <a:ext cx="5049406" cy="707886"/>
          </a:xfrm>
          <a:prstGeom prst="rect">
            <a:avLst/>
          </a:prstGeom>
        </p:spPr>
        <p:txBody>
          <a:bodyPr wrap="square">
            <a:spAutoFit/>
          </a:bodyPr>
          <a:lstStyle/>
          <a:p>
            <a:r>
              <a:rPr lang="en-US" sz="4000" b="1" dirty="0">
                <a:solidFill>
                  <a:srgbClr val="E1AD01"/>
                </a:solidFill>
                <a:latin typeface="Arial" panose="020B0604020202020204" pitchFamily="34" charset="0"/>
                <a:cs typeface="Arial" panose="020B0604020202020204" pitchFamily="34" charset="0"/>
              </a:rPr>
              <a:t>VIDEO:</a:t>
            </a:r>
          </a:p>
        </p:txBody>
      </p:sp>
      <p:sp>
        <p:nvSpPr>
          <p:cNvPr id="20" name="Rectangle 19">
            <a:extLst>
              <a:ext uri="{FF2B5EF4-FFF2-40B4-BE49-F238E27FC236}">
                <a16:creationId xmlns="" xmlns:a16="http://schemas.microsoft.com/office/drawing/2014/main" id="{6244D1CD-C1CA-4933-B252-D54A8DB63EFA}"/>
              </a:ext>
            </a:extLst>
          </p:cNvPr>
          <p:cNvSpPr/>
          <p:nvPr/>
        </p:nvSpPr>
        <p:spPr>
          <a:xfrm>
            <a:off x="320159" y="4146856"/>
            <a:ext cx="4029467" cy="338554"/>
          </a:xfrm>
          <a:prstGeom prst="rect">
            <a:avLst/>
          </a:prstGeom>
        </p:spPr>
        <p:txBody>
          <a:bodyPr wrap="square">
            <a:spAutoFit/>
          </a:bodyPr>
          <a:lstStyle/>
          <a:p>
            <a:r>
              <a:rPr lang="en-US" sz="1600" dirty="0">
                <a:latin typeface="Arial" panose="020B0604020202020204" pitchFamily="34" charset="0"/>
                <a:cs typeface="Arial" panose="020B0604020202020204" pitchFamily="34" charset="0"/>
              </a:rPr>
              <a:t>DIRECT LINK:</a:t>
            </a:r>
          </a:p>
        </p:txBody>
      </p:sp>
      <p:pic>
        <p:nvPicPr>
          <p:cNvPr id="13" name="Picture 12">
            <a:hlinkClick r:id="rId5"/>
            <a:extLst>
              <a:ext uri="{FF2B5EF4-FFF2-40B4-BE49-F238E27FC236}">
                <a16:creationId xmlns="" xmlns:a16="http://schemas.microsoft.com/office/drawing/2014/main" id="{BAF9C00F-DD48-234C-9532-0B2EBD1C167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466" r="7842"/>
          <a:stretch/>
        </p:blipFill>
        <p:spPr>
          <a:xfrm>
            <a:off x="5642096" y="1434407"/>
            <a:ext cx="5200076" cy="2946059"/>
          </a:xfrm>
          <a:prstGeom prst="rect">
            <a:avLst/>
          </a:prstGeom>
        </p:spPr>
      </p:pic>
      <p:pic>
        <p:nvPicPr>
          <p:cNvPr id="16" name="Picture 15">
            <a:hlinkClick r:id="rId5"/>
            <a:extLst>
              <a:ext uri="{FF2B5EF4-FFF2-40B4-BE49-F238E27FC236}">
                <a16:creationId xmlns="" xmlns:a16="http://schemas.microsoft.com/office/drawing/2014/main" id="{49922E40-0942-2540-AEB2-260ED48E0DB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76962" y="2389467"/>
            <a:ext cx="1124246" cy="1124246"/>
          </a:xfrm>
          <a:prstGeom prst="rect">
            <a:avLst/>
          </a:prstGeom>
        </p:spPr>
      </p:pic>
      <p:sp>
        <p:nvSpPr>
          <p:cNvPr id="15" name="Rectangle 14">
            <a:extLst>
              <a:ext uri="{FF2B5EF4-FFF2-40B4-BE49-F238E27FC236}">
                <a16:creationId xmlns="" xmlns:a16="http://schemas.microsoft.com/office/drawing/2014/main" id="{9054B206-D4FB-C646-9D7B-884B881F21E0}"/>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 xmlns:a16="http://schemas.microsoft.com/office/drawing/2014/main" id="{56EBDF6F-DD18-DD4A-9584-9695F185B64C}"/>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320159" y="5791655"/>
            <a:ext cx="1041049" cy="948126"/>
          </a:xfrm>
          <a:prstGeom prst="rect">
            <a:avLst/>
          </a:prstGeom>
        </p:spPr>
      </p:pic>
    </p:spTree>
    <p:extLst>
      <p:ext uri="{BB962C8B-B14F-4D97-AF65-F5344CB8AC3E}">
        <p14:creationId xmlns:p14="http://schemas.microsoft.com/office/powerpoint/2010/main" val="608726940"/>
      </p:ext>
    </p:extLst>
  </p:cSld>
  <p:clrMapOvr>
    <a:masterClrMapping/>
  </p:clrMapOvr>
  <p:transition spd="slow">
    <p:cover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6C96380B-8DE9-40CF-AB08-B032F2E8FBA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28842" y="-1279937"/>
            <a:ext cx="8776718" cy="8776718"/>
          </a:xfrm>
          <a:prstGeom prst="ellipse">
            <a:avLst/>
          </a:prstGeom>
        </p:spPr>
      </p:pic>
      <p:sp>
        <p:nvSpPr>
          <p:cNvPr id="13" name="Rectangle 12">
            <a:extLst>
              <a:ext uri="{FF2B5EF4-FFF2-40B4-BE49-F238E27FC236}">
                <a16:creationId xmlns="" xmlns:a16="http://schemas.microsoft.com/office/drawing/2014/main" id="{BA9C06C3-8ACA-477F-9877-375E3E53011E}"/>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3/22/2022</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28</a:t>
            </a:fld>
            <a:endParaRPr lang="en-US"/>
          </a:p>
        </p:txBody>
      </p:sp>
      <p:pic>
        <p:nvPicPr>
          <p:cNvPr id="11" name="Picture 10">
            <a:extLst>
              <a:ext uri="{FF2B5EF4-FFF2-40B4-BE49-F238E27FC236}">
                <a16:creationId xmlns="" xmlns:a16="http://schemas.microsoft.com/office/drawing/2014/main" id="{5A22EC6A-29B1-43F1-8B83-C9579961978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20159" y="5791655"/>
            <a:ext cx="1041049" cy="948126"/>
          </a:xfrm>
          <a:prstGeom prst="rect">
            <a:avLst/>
          </a:prstGeom>
        </p:spPr>
      </p:pic>
      <p:sp>
        <p:nvSpPr>
          <p:cNvPr id="24" name="TextBox 23">
            <a:extLst>
              <a:ext uri="{FF2B5EF4-FFF2-40B4-BE49-F238E27FC236}">
                <a16:creationId xmlns="" xmlns:a16="http://schemas.microsoft.com/office/drawing/2014/main" id="{0D3E3D9D-CCEB-42B2-8BBA-D6D5B246A379}"/>
              </a:ext>
            </a:extLst>
          </p:cNvPr>
          <p:cNvSpPr txBox="1"/>
          <p:nvPr/>
        </p:nvSpPr>
        <p:spPr>
          <a:xfrm>
            <a:off x="294408" y="690157"/>
            <a:ext cx="5974587" cy="1323439"/>
          </a:xfrm>
          <a:prstGeom prst="rect">
            <a:avLst/>
          </a:prstGeom>
          <a:noFill/>
        </p:spPr>
        <p:txBody>
          <a:bodyPr wrap="square" rtlCol="0">
            <a:spAutoFit/>
          </a:bodyPr>
          <a:lstStyle/>
          <a:p>
            <a:r>
              <a:rPr lang="en-US" sz="4000" b="1" dirty="0">
                <a:solidFill>
                  <a:srgbClr val="E1AD01"/>
                </a:solidFill>
                <a:latin typeface="Arial" panose="020B0604020202020204" pitchFamily="34" charset="0"/>
                <a:cs typeface="Arial" panose="020B0604020202020204" pitchFamily="34" charset="0"/>
              </a:rPr>
              <a:t>What are your Options for Filing your Taxes? </a:t>
            </a:r>
          </a:p>
        </p:txBody>
      </p:sp>
      <p:sp>
        <p:nvSpPr>
          <p:cNvPr id="14" name="TextBox 13">
            <a:extLst>
              <a:ext uri="{FF2B5EF4-FFF2-40B4-BE49-F238E27FC236}">
                <a16:creationId xmlns="" xmlns:a16="http://schemas.microsoft.com/office/drawing/2014/main" id="{7AE83D30-EB61-4000-BC84-752989E0A3E7}"/>
              </a:ext>
            </a:extLst>
          </p:cNvPr>
          <p:cNvSpPr txBox="1"/>
          <p:nvPr/>
        </p:nvSpPr>
        <p:spPr>
          <a:xfrm>
            <a:off x="315190" y="2374698"/>
            <a:ext cx="5550861" cy="294946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Certified Tax Software</a:t>
            </a:r>
          </a:p>
          <a:p>
            <a:pPr marL="285750" indent="-285750">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Authorize a representative</a:t>
            </a:r>
          </a:p>
          <a:p>
            <a:pPr marL="285750" indent="-285750">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Community Volunteer Tax Clinics</a:t>
            </a:r>
          </a:p>
          <a:p>
            <a:pPr marL="285750" indent="-285750">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Discounter</a:t>
            </a:r>
          </a:p>
          <a:p>
            <a:pPr marL="285750" indent="-285750">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Paper tax return</a:t>
            </a:r>
          </a:p>
          <a:p>
            <a:pPr marL="285750" indent="-285750">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Automated phone line (File My Return)</a:t>
            </a:r>
          </a:p>
          <a:p>
            <a:pPr marL="285750" indent="-285750">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Tax Filing Assistance</a:t>
            </a:r>
          </a:p>
        </p:txBody>
      </p:sp>
    </p:spTree>
    <p:extLst>
      <p:ext uri="{BB962C8B-B14F-4D97-AF65-F5344CB8AC3E}">
        <p14:creationId xmlns:p14="http://schemas.microsoft.com/office/powerpoint/2010/main" val="3527619343"/>
      </p:ext>
    </p:extLst>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 xmlns:a16="http://schemas.microsoft.com/office/drawing/2014/main" id="{8F67E0F3-2E8B-462D-A83B-E62F475B8DCE}"/>
              </a:ext>
            </a:extLst>
          </p:cNvPr>
          <p:cNvSpPr/>
          <p:nvPr/>
        </p:nvSpPr>
        <p:spPr>
          <a:xfrm>
            <a:off x="0" y="0"/>
            <a:ext cx="12192000" cy="1745674"/>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5" descr="A close up of a map&#10;&#10;Description automatically generated">
            <a:extLst>
              <a:ext uri="{FF2B5EF4-FFF2-40B4-BE49-F238E27FC236}">
                <a16:creationId xmlns="" xmlns:a16="http://schemas.microsoft.com/office/drawing/2014/main" id="{AE24FECA-157A-4D4D-AA8B-C970FC103D5F}"/>
              </a:ext>
            </a:extLst>
          </p:cNvPr>
          <p:cNvPicPr>
            <a:picLocks noChangeAspect="1"/>
          </p:cNvPicPr>
          <p:nvPr/>
        </p:nvPicPr>
        <p:blipFill rotWithShape="1">
          <a:blip r:embed="rId3">
            <a:extLst>
              <a:ext uri="{28A0092B-C50C-407E-A947-70E740481C1C}">
                <a14:useLocalDpi xmlns:a14="http://schemas.microsoft.com/office/drawing/2010/main" val="0"/>
              </a:ext>
            </a:extLst>
          </a:blip>
          <a:srcRect t="30215" b="31103"/>
          <a:stretch/>
        </p:blipFill>
        <p:spPr>
          <a:xfrm>
            <a:off x="0" y="0"/>
            <a:ext cx="12192000" cy="1745674"/>
          </a:xfrm>
          <a:prstGeom prst="rect">
            <a:avLst/>
          </a:prstGeom>
        </p:spPr>
      </p:pic>
      <p:sp>
        <p:nvSpPr>
          <p:cNvPr id="21" name="Rectangle 20">
            <a:extLst>
              <a:ext uri="{FF2B5EF4-FFF2-40B4-BE49-F238E27FC236}">
                <a16:creationId xmlns="" xmlns:a16="http://schemas.microsoft.com/office/drawing/2014/main" id="{B0F44F50-27C5-4C97-BCE1-A68C7AA7B48B}"/>
              </a:ext>
            </a:extLst>
          </p:cNvPr>
          <p:cNvSpPr/>
          <p:nvPr/>
        </p:nvSpPr>
        <p:spPr>
          <a:xfrm>
            <a:off x="0" y="0"/>
            <a:ext cx="12192000" cy="1751964"/>
          </a:xfrm>
          <a:prstGeom prst="rect">
            <a:avLst/>
          </a:prstGeom>
          <a:solidFill>
            <a:srgbClr val="0DB14B">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pPr algn="ctr"/>
            <a:fld id="{AC583325-E5CA-4A8D-8155-7E36AC00BA60}" type="datetime1">
              <a:rPr lang="en-US" smtClean="0">
                <a:solidFill>
                  <a:prstClr val="white"/>
                </a:solidFill>
              </a:rPr>
              <a:pPr algn="ctr"/>
              <a:t>3/22/2022</a:t>
            </a:fld>
            <a:endParaRPr lang="en-US" dirty="0">
              <a:solidFill>
                <a:prstClr val="white"/>
              </a:solidFill>
            </a:endParaRPr>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pPr algn="ctr"/>
            <a:fld id="{FD980031-200C-46EB-A905-0D9DD9F0457B}" type="slidenum">
              <a:rPr lang="en-US" smtClean="0">
                <a:solidFill>
                  <a:prstClr val="white"/>
                </a:solidFill>
              </a:rPr>
              <a:pPr algn="ctr"/>
              <a:t>29</a:t>
            </a:fld>
            <a:endParaRPr lang="en-US">
              <a:solidFill>
                <a:prstClr val="white"/>
              </a:solidFill>
            </a:endParaRPr>
          </a:p>
        </p:txBody>
      </p:sp>
      <p:sp>
        <p:nvSpPr>
          <p:cNvPr id="8" name="TextBox 7">
            <a:extLst>
              <a:ext uri="{FF2B5EF4-FFF2-40B4-BE49-F238E27FC236}">
                <a16:creationId xmlns="" xmlns:a16="http://schemas.microsoft.com/office/drawing/2014/main" id="{87FD1491-B3E2-44FA-A317-2CCB5308FF84}"/>
              </a:ext>
            </a:extLst>
          </p:cNvPr>
          <p:cNvSpPr txBox="1"/>
          <p:nvPr/>
        </p:nvSpPr>
        <p:spPr>
          <a:xfrm>
            <a:off x="479232" y="549671"/>
            <a:ext cx="11233536" cy="784830"/>
          </a:xfrm>
          <a:prstGeom prst="rect">
            <a:avLst/>
          </a:prstGeom>
          <a:noFill/>
        </p:spPr>
        <p:txBody>
          <a:bodyPr wrap="square" rtlCol="0">
            <a:spAutoFit/>
          </a:bodyPr>
          <a:lstStyle/>
          <a:p>
            <a:pPr algn="ctr"/>
            <a:r>
              <a:rPr lang="en-US" sz="4500" b="1" dirty="0">
                <a:solidFill>
                  <a:prstClr val="white"/>
                </a:solidFill>
                <a:latin typeface="Arial" panose="020B0604020202020204" pitchFamily="34" charset="0"/>
                <a:cs typeface="Arial" panose="020B0604020202020204" pitchFamily="34" charset="0"/>
              </a:rPr>
              <a:t>What Happens After I File?</a:t>
            </a:r>
          </a:p>
        </p:txBody>
      </p:sp>
      <p:pic>
        <p:nvPicPr>
          <p:cNvPr id="11" name="Picture 10">
            <a:extLst>
              <a:ext uri="{FF2B5EF4-FFF2-40B4-BE49-F238E27FC236}">
                <a16:creationId xmlns="" xmlns:a16="http://schemas.microsoft.com/office/drawing/2014/main" id="{CD492B73-C2BD-47FD-95F0-634C88C3F49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20159" y="5791655"/>
            <a:ext cx="1041049" cy="948126"/>
          </a:xfrm>
          <a:prstGeom prst="rect">
            <a:avLst/>
          </a:prstGeom>
        </p:spPr>
      </p:pic>
      <p:sp>
        <p:nvSpPr>
          <p:cNvPr id="2" name="Rectangle 1"/>
          <p:cNvSpPr/>
          <p:nvPr/>
        </p:nvSpPr>
        <p:spPr>
          <a:xfrm>
            <a:off x="4374161" y="3939773"/>
            <a:ext cx="3442085" cy="1384995"/>
          </a:xfrm>
          <a:prstGeom prst="rect">
            <a:avLst/>
          </a:prstGeom>
        </p:spPr>
        <p:txBody>
          <a:bodyPr wrap="square">
            <a:spAutoFit/>
          </a:bodyPr>
          <a:lstStyle/>
          <a:p>
            <a:pPr algn="ctr">
              <a:tabLst>
                <a:tab pos="457200" algn="l"/>
              </a:tabLst>
            </a:pPr>
            <a:r>
              <a:rPr lang="en-US" sz="2800" b="1" dirty="0">
                <a:solidFill>
                  <a:srgbClr val="0DB14B"/>
                </a:solidFill>
                <a:latin typeface="Arial" panose="020B0604020202020204" pitchFamily="34" charset="0"/>
                <a:ea typeface="Times New Roman" panose="02020603050405020304" pitchFamily="18" charset="0"/>
                <a:cs typeface="Arial" panose="020B0604020202020204" pitchFamily="34" charset="0"/>
              </a:rPr>
              <a:t>RECEIVE</a:t>
            </a:r>
          </a:p>
          <a:p>
            <a:pPr algn="ctr">
              <a:tabLst>
                <a:tab pos="457200" algn="l"/>
              </a:tabLst>
            </a:pPr>
            <a:r>
              <a:rPr lang="en-US" sz="2800" b="1" dirty="0">
                <a:solidFill>
                  <a:srgbClr val="0DB14B"/>
                </a:solidFill>
                <a:latin typeface="Arial" panose="020B0604020202020204" pitchFamily="34" charset="0"/>
                <a:ea typeface="Times New Roman" panose="02020603050405020304" pitchFamily="18" charset="0"/>
                <a:cs typeface="Arial" panose="020B0604020202020204" pitchFamily="34" charset="0"/>
              </a:rPr>
              <a:t>NOTICE OF ASSESSMENT</a:t>
            </a:r>
          </a:p>
        </p:txBody>
      </p:sp>
      <p:sp>
        <p:nvSpPr>
          <p:cNvPr id="13" name="Rectangle 12"/>
          <p:cNvSpPr/>
          <p:nvPr/>
        </p:nvSpPr>
        <p:spPr>
          <a:xfrm>
            <a:off x="543089" y="3939773"/>
            <a:ext cx="2962112" cy="1815882"/>
          </a:xfrm>
          <a:prstGeom prst="rect">
            <a:avLst/>
          </a:prstGeom>
        </p:spPr>
        <p:txBody>
          <a:bodyPr wrap="square">
            <a:spAutoFit/>
          </a:bodyPr>
          <a:lstStyle/>
          <a:p>
            <a:pPr algn="ctr">
              <a:tabLst>
                <a:tab pos="457200" algn="l"/>
              </a:tabLst>
            </a:pPr>
            <a:r>
              <a:rPr lang="en-US" sz="2800" b="1" dirty="0">
                <a:solidFill>
                  <a:srgbClr val="0DB14B"/>
                </a:solidFill>
                <a:latin typeface="Arial" panose="020B0604020202020204" pitchFamily="34" charset="0"/>
                <a:ea typeface="Times New Roman" panose="02020603050405020304" pitchFamily="18" charset="0"/>
                <a:cs typeface="Arial" panose="020B0604020202020204" pitchFamily="34" charset="0"/>
              </a:rPr>
              <a:t>FILE TAX RETURN (ONLINE OR PAPER)</a:t>
            </a:r>
            <a:endParaRPr lang="en-CA" sz="2800" dirty="0">
              <a:solidFill>
                <a:srgbClr val="0DB14B"/>
              </a:solidFill>
              <a:latin typeface="Arial" panose="020B0604020202020204" pitchFamily="34" charset="0"/>
              <a:ea typeface="Times New Roman" panose="02020603050405020304" pitchFamily="18" charset="0"/>
              <a:cs typeface="Arial" panose="020B0604020202020204" pitchFamily="34" charset="0"/>
            </a:endParaRPr>
          </a:p>
        </p:txBody>
      </p:sp>
      <p:sp>
        <p:nvSpPr>
          <p:cNvPr id="15" name="Rectangle 14"/>
          <p:cNvSpPr/>
          <p:nvPr/>
        </p:nvSpPr>
        <p:spPr>
          <a:xfrm>
            <a:off x="8313576" y="4010453"/>
            <a:ext cx="3726024" cy="1384995"/>
          </a:xfrm>
          <a:prstGeom prst="rect">
            <a:avLst/>
          </a:prstGeom>
        </p:spPr>
        <p:txBody>
          <a:bodyPr wrap="square">
            <a:spAutoFit/>
          </a:bodyPr>
          <a:lstStyle/>
          <a:p>
            <a:pPr algn="ctr">
              <a:tabLst>
                <a:tab pos="457200" algn="l"/>
              </a:tabLst>
            </a:pPr>
            <a:r>
              <a:rPr lang="en-US" sz="2800" b="1" dirty="0">
                <a:solidFill>
                  <a:srgbClr val="0DB14B"/>
                </a:solidFill>
                <a:latin typeface="Arial" panose="020B0604020202020204" pitchFamily="34" charset="0"/>
                <a:ea typeface="Times New Roman" panose="02020603050405020304" pitchFamily="18" charset="0"/>
                <a:cs typeface="Arial" panose="020B0604020202020204" pitchFamily="34" charset="0"/>
              </a:rPr>
              <a:t>RECIEVE REFUND OR PAYMENT REQUIRED</a:t>
            </a:r>
          </a:p>
        </p:txBody>
      </p:sp>
      <p:sp>
        <p:nvSpPr>
          <p:cNvPr id="7" name="Right Arrow 6"/>
          <p:cNvSpPr/>
          <p:nvPr/>
        </p:nvSpPr>
        <p:spPr>
          <a:xfrm>
            <a:off x="948303" y="2284412"/>
            <a:ext cx="2171958" cy="1234440"/>
          </a:xfrm>
          <a:prstGeom prst="rightArrow">
            <a:avLst/>
          </a:prstGeom>
          <a:solidFill>
            <a:srgbClr val="0DB14B"/>
          </a:solidFill>
          <a:ln>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8705" y="2312192"/>
            <a:ext cx="2189163" cy="1268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5919" y="2312191"/>
            <a:ext cx="2189163" cy="1268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36534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indoor&#10;&#10;Description automatically generated">
            <a:extLst>
              <a:ext uri="{FF2B5EF4-FFF2-40B4-BE49-F238E27FC236}">
                <a16:creationId xmlns="" xmlns:a16="http://schemas.microsoft.com/office/drawing/2014/main" id="{5C85BF68-0FA2-2A41-A619-B18B128E30FE}"/>
              </a:ext>
            </a:extLst>
          </p:cNvPr>
          <p:cNvPicPr>
            <a:picLocks noChangeAspect="1"/>
          </p:cNvPicPr>
          <p:nvPr/>
        </p:nvPicPr>
        <p:blipFill rotWithShape="1">
          <a:blip r:embed="rId3">
            <a:extLst>
              <a:ext uri="{28A0092B-C50C-407E-A947-70E740481C1C}">
                <a14:useLocalDpi xmlns:a14="http://schemas.microsoft.com/office/drawing/2010/main" val="0"/>
              </a:ext>
            </a:extLst>
          </a:blip>
          <a:srcRect r="50000" b="6195"/>
          <a:stretch/>
        </p:blipFill>
        <p:spPr>
          <a:xfrm>
            <a:off x="0" y="0"/>
            <a:ext cx="6088176" cy="6428509"/>
          </a:xfrm>
          <a:prstGeom prst="rect">
            <a:avLst/>
          </a:prstGeom>
        </p:spPr>
      </p:pic>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3/22/2022</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3</a:t>
            </a:fld>
            <a:endParaRPr lang="en-US"/>
          </a:p>
        </p:txBody>
      </p:sp>
      <p:sp>
        <p:nvSpPr>
          <p:cNvPr id="12" name="TextBox 11">
            <a:extLst>
              <a:ext uri="{FF2B5EF4-FFF2-40B4-BE49-F238E27FC236}">
                <a16:creationId xmlns="" xmlns:a16="http://schemas.microsoft.com/office/drawing/2014/main" id="{86F4981F-D764-4238-A1BC-63973FA1E8C2}"/>
              </a:ext>
            </a:extLst>
          </p:cNvPr>
          <p:cNvSpPr txBox="1"/>
          <p:nvPr/>
        </p:nvSpPr>
        <p:spPr>
          <a:xfrm>
            <a:off x="6487392" y="342902"/>
            <a:ext cx="5618017" cy="769441"/>
          </a:xfrm>
          <a:prstGeom prst="rect">
            <a:avLst/>
          </a:prstGeom>
          <a:noFill/>
        </p:spPr>
        <p:txBody>
          <a:bodyPr wrap="square" rtlCol="0">
            <a:spAutoFit/>
          </a:bodyPr>
          <a:lstStyle/>
          <a:p>
            <a:r>
              <a:rPr lang="en-CA" sz="4400" b="1" dirty="0">
                <a:latin typeface="Arial" panose="020B0604020202020204" pitchFamily="34" charset="0"/>
                <a:cs typeface="Arial" panose="020B0604020202020204" pitchFamily="34" charset="0"/>
              </a:rPr>
              <a:t>Learning Outcomes</a:t>
            </a:r>
            <a:endParaRPr lang="en-US" sz="4400" b="1"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 xmlns:a16="http://schemas.microsoft.com/office/drawing/2014/main" id="{6B18A5F2-6BB0-40C1-A01A-25EF1874BBEF}"/>
              </a:ext>
            </a:extLst>
          </p:cNvPr>
          <p:cNvSpPr txBox="1"/>
          <p:nvPr/>
        </p:nvSpPr>
        <p:spPr>
          <a:xfrm>
            <a:off x="6487392" y="1118756"/>
            <a:ext cx="5330536" cy="954107"/>
          </a:xfrm>
          <a:prstGeom prst="rect">
            <a:avLst/>
          </a:prstGeom>
          <a:noFill/>
        </p:spPr>
        <p:txBody>
          <a:bodyPr wrap="square" rtlCol="0">
            <a:spAutoFit/>
          </a:bodyPr>
          <a:lstStyle/>
          <a:p>
            <a:r>
              <a:rPr lang="en-CA" sz="2800" b="1" dirty="0">
                <a:solidFill>
                  <a:srgbClr val="E1AD01"/>
                </a:solidFill>
                <a:latin typeface="Arial" panose="020B0604020202020204" pitchFamily="34" charset="0"/>
                <a:cs typeface="Arial" panose="020B0604020202020204" pitchFamily="34" charset="0"/>
              </a:rPr>
              <a:t>At the end of this workshop you will be able to:</a:t>
            </a:r>
            <a:endParaRPr lang="en-US" sz="2800" b="1" dirty="0">
              <a:solidFill>
                <a:srgbClr val="E1AD01"/>
              </a:solidFill>
              <a:latin typeface="Arial" panose="020B0604020202020204" pitchFamily="34" charset="0"/>
              <a:cs typeface="Arial" panose="020B0604020202020204" pitchFamily="34" charset="0"/>
            </a:endParaRPr>
          </a:p>
        </p:txBody>
      </p:sp>
      <p:sp>
        <p:nvSpPr>
          <p:cNvPr id="32" name="TextBox 31">
            <a:extLst>
              <a:ext uri="{FF2B5EF4-FFF2-40B4-BE49-F238E27FC236}">
                <a16:creationId xmlns="" xmlns:a16="http://schemas.microsoft.com/office/drawing/2014/main" id="{5F9B0D94-0B14-4708-AB46-C7903E757487}"/>
              </a:ext>
            </a:extLst>
          </p:cNvPr>
          <p:cNvSpPr txBox="1"/>
          <p:nvPr/>
        </p:nvSpPr>
        <p:spPr>
          <a:xfrm>
            <a:off x="7869381" y="3090966"/>
            <a:ext cx="3311237" cy="830997"/>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Comprehend credit: different types, how to apply for credit and to understand your credit score.</a:t>
            </a:r>
          </a:p>
        </p:txBody>
      </p:sp>
      <p:sp>
        <p:nvSpPr>
          <p:cNvPr id="35" name="TextBox 34">
            <a:extLst>
              <a:ext uri="{FF2B5EF4-FFF2-40B4-BE49-F238E27FC236}">
                <a16:creationId xmlns="" xmlns:a16="http://schemas.microsoft.com/office/drawing/2014/main" id="{DE129086-AF69-4F6E-90C9-747AE9D53421}"/>
              </a:ext>
            </a:extLst>
          </p:cNvPr>
          <p:cNvSpPr txBox="1"/>
          <p:nvPr/>
        </p:nvSpPr>
        <p:spPr>
          <a:xfrm>
            <a:off x="7869381" y="4461092"/>
            <a:ext cx="3311237" cy="1077218"/>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Understand debt: know your options, including repayment, consolidation, and bankruptcy.</a:t>
            </a:r>
          </a:p>
          <a:p>
            <a:endParaRPr lang="en-US" sz="1600" dirty="0">
              <a:latin typeface="Arial" panose="020B0604020202020204" pitchFamily="34" charset="0"/>
              <a:cs typeface="Arial" panose="020B0604020202020204" pitchFamily="34" charset="0"/>
            </a:endParaRPr>
          </a:p>
        </p:txBody>
      </p:sp>
      <p:grpSp>
        <p:nvGrpSpPr>
          <p:cNvPr id="7" name="Group 6">
            <a:extLst>
              <a:ext uri="{FF2B5EF4-FFF2-40B4-BE49-F238E27FC236}">
                <a16:creationId xmlns="" xmlns:a16="http://schemas.microsoft.com/office/drawing/2014/main" id="{6CDE5A0C-E6D6-4499-B4D4-AB6E76615CDB}"/>
              </a:ext>
            </a:extLst>
          </p:cNvPr>
          <p:cNvGrpSpPr/>
          <p:nvPr/>
        </p:nvGrpSpPr>
        <p:grpSpPr>
          <a:xfrm>
            <a:off x="6543054" y="2959260"/>
            <a:ext cx="1094410" cy="1094410"/>
            <a:chOff x="6543054" y="2223654"/>
            <a:chExt cx="1094410" cy="1094410"/>
          </a:xfrm>
        </p:grpSpPr>
        <p:sp>
          <p:nvSpPr>
            <p:cNvPr id="41" name="Oval 40">
              <a:extLst>
                <a:ext uri="{FF2B5EF4-FFF2-40B4-BE49-F238E27FC236}">
                  <a16:creationId xmlns="" xmlns:a16="http://schemas.microsoft.com/office/drawing/2014/main" id="{532D6DF9-BAAE-4791-9F76-1461D4B4BF4B}"/>
                </a:ext>
              </a:extLst>
            </p:cNvPr>
            <p:cNvSpPr/>
            <p:nvPr/>
          </p:nvSpPr>
          <p:spPr>
            <a:xfrm>
              <a:off x="6543054" y="2223654"/>
              <a:ext cx="1094410" cy="1094410"/>
            </a:xfrm>
            <a:prstGeom prst="ellipse">
              <a:avLst/>
            </a:prstGeom>
            <a:noFill/>
            <a:ln w="38100">
              <a:solidFill>
                <a:srgbClr val="E1AD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 xmlns:a16="http://schemas.microsoft.com/office/drawing/2014/main" id="{60021F8E-FDC2-4222-9E12-8FD7410DA970}"/>
                </a:ext>
              </a:extLst>
            </p:cNvPr>
            <p:cNvSpPr txBox="1"/>
            <p:nvPr/>
          </p:nvSpPr>
          <p:spPr>
            <a:xfrm>
              <a:off x="6782045" y="2310245"/>
              <a:ext cx="800100" cy="830997"/>
            </a:xfrm>
            <a:prstGeom prst="rect">
              <a:avLst/>
            </a:prstGeom>
            <a:noFill/>
          </p:spPr>
          <p:txBody>
            <a:bodyPr wrap="square" rtlCol="0">
              <a:spAutoFit/>
            </a:bodyPr>
            <a:lstStyle/>
            <a:p>
              <a:r>
                <a:rPr lang="en-CA" sz="4800" b="1" dirty="0">
                  <a:solidFill>
                    <a:srgbClr val="E1AD01"/>
                  </a:solidFill>
                  <a:latin typeface="Arial" panose="020B0604020202020204" pitchFamily="34" charset="0"/>
                  <a:cs typeface="Arial" panose="020B0604020202020204" pitchFamily="34" charset="0"/>
                </a:rPr>
                <a:t>1.</a:t>
              </a:r>
              <a:endParaRPr lang="en-US" sz="4800" b="1" dirty="0">
                <a:solidFill>
                  <a:srgbClr val="E1AD01"/>
                </a:solidFill>
                <a:latin typeface="Arial" panose="020B0604020202020204" pitchFamily="34" charset="0"/>
                <a:cs typeface="Arial" panose="020B0604020202020204" pitchFamily="34" charset="0"/>
              </a:endParaRPr>
            </a:p>
          </p:txBody>
        </p:sp>
      </p:grpSp>
      <p:grpSp>
        <p:nvGrpSpPr>
          <p:cNvPr id="47" name="Group 46">
            <a:extLst>
              <a:ext uri="{FF2B5EF4-FFF2-40B4-BE49-F238E27FC236}">
                <a16:creationId xmlns="" xmlns:a16="http://schemas.microsoft.com/office/drawing/2014/main" id="{C719DE08-771F-4D4C-B079-107234BCBC3E}"/>
              </a:ext>
            </a:extLst>
          </p:cNvPr>
          <p:cNvGrpSpPr/>
          <p:nvPr/>
        </p:nvGrpSpPr>
        <p:grpSpPr>
          <a:xfrm>
            <a:off x="6543054" y="4374157"/>
            <a:ext cx="1094410" cy="1094410"/>
            <a:chOff x="6543054" y="3638551"/>
            <a:chExt cx="1094410" cy="1094410"/>
          </a:xfrm>
        </p:grpSpPr>
        <p:sp>
          <p:nvSpPr>
            <p:cNvPr id="43" name="Oval 42">
              <a:extLst>
                <a:ext uri="{FF2B5EF4-FFF2-40B4-BE49-F238E27FC236}">
                  <a16:creationId xmlns="" xmlns:a16="http://schemas.microsoft.com/office/drawing/2014/main" id="{193BB7FB-211B-4DE6-BF5E-CCAAAF757EB8}"/>
                </a:ext>
              </a:extLst>
            </p:cNvPr>
            <p:cNvSpPr/>
            <p:nvPr/>
          </p:nvSpPr>
          <p:spPr>
            <a:xfrm>
              <a:off x="6543054" y="3638551"/>
              <a:ext cx="1094410" cy="1094410"/>
            </a:xfrm>
            <a:prstGeom prst="ellipse">
              <a:avLst/>
            </a:prstGeom>
            <a:noFill/>
            <a:ln w="38100">
              <a:solidFill>
                <a:srgbClr val="E1AD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 xmlns:a16="http://schemas.microsoft.com/office/drawing/2014/main" id="{80901B8F-861E-4DB1-B9F8-24CE2325F573}"/>
                </a:ext>
              </a:extLst>
            </p:cNvPr>
            <p:cNvSpPr txBox="1"/>
            <p:nvPr/>
          </p:nvSpPr>
          <p:spPr>
            <a:xfrm>
              <a:off x="6782045" y="3719947"/>
              <a:ext cx="800100" cy="830997"/>
            </a:xfrm>
            <a:prstGeom prst="rect">
              <a:avLst/>
            </a:prstGeom>
            <a:noFill/>
          </p:spPr>
          <p:txBody>
            <a:bodyPr wrap="square" rtlCol="0">
              <a:spAutoFit/>
            </a:bodyPr>
            <a:lstStyle/>
            <a:p>
              <a:r>
                <a:rPr lang="en-CA" sz="4800" b="1" dirty="0">
                  <a:solidFill>
                    <a:srgbClr val="E1AD01"/>
                  </a:solidFill>
                  <a:latin typeface="Arial" panose="020B0604020202020204" pitchFamily="34" charset="0"/>
                  <a:cs typeface="Arial" panose="020B0604020202020204" pitchFamily="34" charset="0"/>
                </a:rPr>
                <a:t>2.</a:t>
              </a:r>
              <a:endParaRPr lang="en-US" sz="4800" b="1" dirty="0">
                <a:solidFill>
                  <a:srgbClr val="E1AD01"/>
                </a:solidFill>
                <a:latin typeface="Arial" panose="020B0604020202020204" pitchFamily="34" charset="0"/>
                <a:cs typeface="Arial" panose="020B0604020202020204" pitchFamily="34" charset="0"/>
              </a:endParaRPr>
            </a:p>
          </p:txBody>
        </p:sp>
      </p:grpSp>
      <p:pic>
        <p:nvPicPr>
          <p:cNvPr id="16" name="Picture 15">
            <a:extLst>
              <a:ext uri="{FF2B5EF4-FFF2-40B4-BE49-F238E27FC236}">
                <a16:creationId xmlns="" xmlns:a16="http://schemas.microsoft.com/office/drawing/2014/main" id="{418D47F5-4A5C-4E45-8656-D417AAFBDD2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20159" y="5791655"/>
            <a:ext cx="1041049" cy="948126"/>
          </a:xfrm>
          <a:prstGeom prst="rect">
            <a:avLst/>
          </a:prstGeom>
        </p:spPr>
      </p:pic>
    </p:spTree>
    <p:extLst>
      <p:ext uri="{BB962C8B-B14F-4D97-AF65-F5344CB8AC3E}">
        <p14:creationId xmlns:p14="http://schemas.microsoft.com/office/powerpoint/2010/main" val="9109904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fade">
                                      <p:cBhvr>
                                        <p:cTn id="14" dur="500"/>
                                        <p:tgtEl>
                                          <p:spTgt spid="32"/>
                                        </p:tgtEl>
                                      </p:cBhvr>
                                    </p:animEffect>
                                  </p:childTnLst>
                                </p:cTn>
                              </p:par>
                            </p:childTnLst>
                          </p:cTn>
                        </p:par>
                        <p:par>
                          <p:cTn id="15" fill="hold">
                            <p:stCondLst>
                              <p:cond delay="1500"/>
                            </p:stCondLst>
                            <p:childTnLst>
                              <p:par>
                                <p:cTn id="16" presetID="31" presetClass="entr" presetSubtype="0" fill="hold" nodeType="afterEffect">
                                  <p:stCondLst>
                                    <p:cond delay="0"/>
                                  </p:stCondLst>
                                  <p:childTnLst>
                                    <p:set>
                                      <p:cBhvr>
                                        <p:cTn id="17" dur="1" fill="hold">
                                          <p:stCondLst>
                                            <p:cond delay="0"/>
                                          </p:stCondLst>
                                        </p:cTn>
                                        <p:tgtEl>
                                          <p:spTgt spid="47"/>
                                        </p:tgtEl>
                                        <p:attrNameLst>
                                          <p:attrName>style.visibility</p:attrName>
                                        </p:attrNameLst>
                                      </p:cBhvr>
                                      <p:to>
                                        <p:strVal val="visible"/>
                                      </p:to>
                                    </p:set>
                                    <p:anim calcmode="lin" valueType="num">
                                      <p:cBhvr>
                                        <p:cTn id="18" dur="500" fill="hold"/>
                                        <p:tgtEl>
                                          <p:spTgt spid="47"/>
                                        </p:tgtEl>
                                        <p:attrNameLst>
                                          <p:attrName>ppt_w</p:attrName>
                                        </p:attrNameLst>
                                      </p:cBhvr>
                                      <p:tavLst>
                                        <p:tav tm="0">
                                          <p:val>
                                            <p:fltVal val="0"/>
                                          </p:val>
                                        </p:tav>
                                        <p:tav tm="100000">
                                          <p:val>
                                            <p:strVal val="#ppt_w"/>
                                          </p:val>
                                        </p:tav>
                                      </p:tavLst>
                                    </p:anim>
                                    <p:anim calcmode="lin" valueType="num">
                                      <p:cBhvr>
                                        <p:cTn id="19" dur="500" fill="hold"/>
                                        <p:tgtEl>
                                          <p:spTgt spid="47"/>
                                        </p:tgtEl>
                                        <p:attrNameLst>
                                          <p:attrName>ppt_h</p:attrName>
                                        </p:attrNameLst>
                                      </p:cBhvr>
                                      <p:tavLst>
                                        <p:tav tm="0">
                                          <p:val>
                                            <p:fltVal val="0"/>
                                          </p:val>
                                        </p:tav>
                                        <p:tav tm="100000">
                                          <p:val>
                                            <p:strVal val="#ppt_h"/>
                                          </p:val>
                                        </p:tav>
                                      </p:tavLst>
                                    </p:anim>
                                    <p:anim calcmode="lin" valueType="num">
                                      <p:cBhvr>
                                        <p:cTn id="20" dur="500" fill="hold"/>
                                        <p:tgtEl>
                                          <p:spTgt spid="47"/>
                                        </p:tgtEl>
                                        <p:attrNameLst>
                                          <p:attrName>style.rotation</p:attrName>
                                        </p:attrNameLst>
                                      </p:cBhvr>
                                      <p:tavLst>
                                        <p:tav tm="0">
                                          <p:val>
                                            <p:fltVal val="90"/>
                                          </p:val>
                                        </p:tav>
                                        <p:tav tm="100000">
                                          <p:val>
                                            <p:fltVal val="0"/>
                                          </p:val>
                                        </p:tav>
                                      </p:tavLst>
                                    </p:anim>
                                    <p:animEffect transition="in" filter="fade">
                                      <p:cBhvr>
                                        <p:cTn id="21" dur="500"/>
                                        <p:tgtEl>
                                          <p:spTgt spid="47"/>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 xmlns:a16="http://schemas.microsoft.com/office/drawing/2014/main" id="{EC97A35C-E745-3549-9A1F-FB69ED0B0F90}"/>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 xmlns:a16="http://schemas.microsoft.com/office/drawing/2014/main" id="{14D99579-496F-504B-8A8D-7A7573F4B18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20159" y="5791655"/>
            <a:ext cx="1041049" cy="948126"/>
          </a:xfrm>
          <a:prstGeom prst="rect">
            <a:avLst/>
          </a:prstGeom>
        </p:spPr>
      </p:pic>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3/22/2022</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30</a:t>
            </a:fld>
            <a:endParaRPr lang="en-US"/>
          </a:p>
        </p:txBody>
      </p:sp>
      <p:pic>
        <p:nvPicPr>
          <p:cNvPr id="49" name="Picture 48" descr="A picture containing device&#10;&#10;Description automatically generated">
            <a:extLst>
              <a:ext uri="{FF2B5EF4-FFF2-40B4-BE49-F238E27FC236}">
                <a16:creationId xmlns="" xmlns:a16="http://schemas.microsoft.com/office/drawing/2014/main" id="{DC8813F8-37EA-4ED5-A346-E726C9A6E6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159" y="5791655"/>
            <a:ext cx="1041050" cy="948126"/>
          </a:xfrm>
          <a:prstGeom prst="rect">
            <a:avLst/>
          </a:prstGeom>
        </p:spPr>
      </p:pic>
      <p:sp>
        <p:nvSpPr>
          <p:cNvPr id="12" name="Rectangle 11">
            <a:extLst>
              <a:ext uri="{FF2B5EF4-FFF2-40B4-BE49-F238E27FC236}">
                <a16:creationId xmlns="" xmlns:a16="http://schemas.microsoft.com/office/drawing/2014/main" id="{DDE8690F-D317-413B-B3CE-72AF9ECEE9F9}"/>
              </a:ext>
            </a:extLst>
          </p:cNvPr>
          <p:cNvSpPr/>
          <p:nvPr/>
        </p:nvSpPr>
        <p:spPr>
          <a:xfrm>
            <a:off x="320159" y="4444229"/>
            <a:ext cx="4029467" cy="923330"/>
          </a:xfrm>
          <a:prstGeom prst="rect">
            <a:avLst/>
          </a:prstGeom>
        </p:spPr>
        <p:txBody>
          <a:bodyPr wrap="square">
            <a:spAutoFit/>
          </a:bodyPr>
          <a:lstStyle/>
          <a:p>
            <a:r>
              <a:rPr lang="en-CA" b="1" u="sng" dirty="0">
                <a:solidFill>
                  <a:srgbClr val="202124"/>
                </a:solidFill>
                <a:latin typeface="Arial" panose="020B0604020202020204" pitchFamily="34" charset="0"/>
                <a:ea typeface="Calibri" panose="020F0502020204030204" pitchFamily="34" charset="0"/>
                <a:cs typeface="Arial" panose="020B0604020202020204" pitchFamily="34" charset="0"/>
              </a:rPr>
              <a:t>https://</a:t>
            </a:r>
            <a:r>
              <a:rPr lang="en-CA" b="1" u="sng" dirty="0" err="1">
                <a:solidFill>
                  <a:srgbClr val="202124"/>
                </a:solidFill>
                <a:latin typeface="Arial" panose="020B0604020202020204" pitchFamily="34" charset="0"/>
                <a:ea typeface="Calibri" panose="020F0502020204030204" pitchFamily="34" charset="0"/>
                <a:cs typeface="Arial" panose="020B0604020202020204" pitchFamily="34" charset="0"/>
              </a:rPr>
              <a:t>youtu.be</a:t>
            </a:r>
            <a:r>
              <a:rPr lang="en-CA" b="1" u="sng" dirty="0">
                <a:solidFill>
                  <a:srgbClr val="202124"/>
                </a:solidFill>
                <a:latin typeface="Arial" panose="020B0604020202020204" pitchFamily="34" charset="0"/>
                <a:ea typeface="Calibri" panose="020F0502020204030204" pitchFamily="34" charset="0"/>
                <a:cs typeface="Arial" panose="020B0604020202020204" pitchFamily="34" charset="0"/>
              </a:rPr>
              <a:t>/</a:t>
            </a:r>
            <a:r>
              <a:rPr lang="en-CA" b="1" u="sng" dirty="0" err="1">
                <a:solidFill>
                  <a:srgbClr val="202124"/>
                </a:solidFill>
                <a:latin typeface="Arial" panose="020B0604020202020204" pitchFamily="34" charset="0"/>
                <a:ea typeface="Calibri" panose="020F0502020204030204" pitchFamily="34" charset="0"/>
                <a:cs typeface="Arial" panose="020B0604020202020204" pitchFamily="34" charset="0"/>
              </a:rPr>
              <a:t>DGo-OhDWIKQ</a:t>
            </a:r>
            <a:endParaRPr lang="en-CA" b="1" u="sng" dirty="0">
              <a:solidFill>
                <a:srgbClr val="202124"/>
              </a:solidFill>
              <a:latin typeface="Arial" panose="020B0604020202020204" pitchFamily="34" charset="0"/>
              <a:ea typeface="Calibri" panose="020F0502020204030204" pitchFamily="34" charset="0"/>
              <a:cs typeface="Arial" panose="020B0604020202020204" pitchFamily="34" charset="0"/>
            </a:endParaRPr>
          </a:p>
          <a:p>
            <a:endParaRPr lang="en-CA" b="1" u="sng" dirty="0">
              <a:solidFill>
                <a:srgbClr val="202124"/>
              </a:solidFill>
              <a:latin typeface="Arial" panose="020B0604020202020204" pitchFamily="34" charset="0"/>
              <a:ea typeface="Calibri" panose="020F0502020204030204" pitchFamily="34" charset="0"/>
              <a:cs typeface="Arial" panose="020B0604020202020204" pitchFamily="34" charset="0"/>
            </a:endParaRPr>
          </a:p>
          <a:p>
            <a:endParaRPr lang="en-CA" b="1" u="sng" dirty="0">
              <a:solidFill>
                <a:srgbClr val="202124"/>
              </a:solidFill>
              <a:latin typeface="Arial" panose="020B0604020202020204" pitchFamily="34" charset="0"/>
              <a:ea typeface="Calibri" panose="020F0502020204030204" pitchFamily="34" charset="0"/>
              <a:cs typeface="Arial" panose="020B0604020202020204" pitchFamily="34" charset="0"/>
            </a:endParaRPr>
          </a:p>
        </p:txBody>
      </p:sp>
      <p:pic>
        <p:nvPicPr>
          <p:cNvPr id="14" name="Picture 13">
            <a:extLst>
              <a:ext uri="{FF2B5EF4-FFF2-40B4-BE49-F238E27FC236}">
                <a16:creationId xmlns="" xmlns:a16="http://schemas.microsoft.com/office/drawing/2014/main" id="{8E655019-0A20-404B-94D4-A8FCE15C53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55036" y="1235772"/>
            <a:ext cx="5568098" cy="4555883"/>
          </a:xfrm>
          <a:prstGeom prst="rect">
            <a:avLst/>
          </a:prstGeom>
        </p:spPr>
      </p:pic>
      <p:sp>
        <p:nvSpPr>
          <p:cNvPr id="7" name="Rectangle 6">
            <a:extLst>
              <a:ext uri="{FF2B5EF4-FFF2-40B4-BE49-F238E27FC236}">
                <a16:creationId xmlns="" xmlns:a16="http://schemas.microsoft.com/office/drawing/2014/main" id="{0511BC66-A457-4C8B-B214-3E0C1EEC1F54}"/>
              </a:ext>
            </a:extLst>
          </p:cNvPr>
          <p:cNvSpPr/>
          <p:nvPr/>
        </p:nvSpPr>
        <p:spPr>
          <a:xfrm>
            <a:off x="309853" y="1381384"/>
            <a:ext cx="4592478" cy="1200329"/>
          </a:xfrm>
          <a:prstGeom prst="rect">
            <a:avLst/>
          </a:prstGeom>
        </p:spPr>
        <p:txBody>
          <a:bodyPr wrap="square">
            <a:spAutoFit/>
          </a:bodyPr>
          <a:lstStyle/>
          <a:p>
            <a:r>
              <a:rPr lang="en-US" sz="3600" b="1" i="1" dirty="0">
                <a:latin typeface="Arial" panose="020B0604020202020204" pitchFamily="34" charset="0"/>
                <a:cs typeface="Arial" panose="020B0604020202020204" pitchFamily="34" charset="0"/>
              </a:rPr>
              <a:t>How to Bank Safely Online</a:t>
            </a:r>
          </a:p>
        </p:txBody>
      </p:sp>
      <p:sp>
        <p:nvSpPr>
          <p:cNvPr id="19" name="Rectangle 18">
            <a:extLst>
              <a:ext uri="{FF2B5EF4-FFF2-40B4-BE49-F238E27FC236}">
                <a16:creationId xmlns="" xmlns:a16="http://schemas.microsoft.com/office/drawing/2014/main" id="{4E45BF96-0A25-4D9E-B4A4-9AEFBBFFCA56}"/>
              </a:ext>
            </a:extLst>
          </p:cNvPr>
          <p:cNvSpPr/>
          <p:nvPr/>
        </p:nvSpPr>
        <p:spPr>
          <a:xfrm>
            <a:off x="320159" y="216350"/>
            <a:ext cx="5049406" cy="707886"/>
          </a:xfrm>
          <a:prstGeom prst="rect">
            <a:avLst/>
          </a:prstGeom>
        </p:spPr>
        <p:txBody>
          <a:bodyPr wrap="square">
            <a:spAutoFit/>
          </a:bodyPr>
          <a:lstStyle/>
          <a:p>
            <a:r>
              <a:rPr lang="en-US" sz="4000" b="1" dirty="0">
                <a:solidFill>
                  <a:srgbClr val="E1AD01"/>
                </a:solidFill>
                <a:latin typeface="Arial" panose="020B0604020202020204" pitchFamily="34" charset="0"/>
                <a:cs typeface="Arial" panose="020B0604020202020204" pitchFamily="34" charset="0"/>
              </a:rPr>
              <a:t>VIDEO:</a:t>
            </a:r>
          </a:p>
        </p:txBody>
      </p:sp>
      <p:sp>
        <p:nvSpPr>
          <p:cNvPr id="20" name="Rectangle 19">
            <a:extLst>
              <a:ext uri="{FF2B5EF4-FFF2-40B4-BE49-F238E27FC236}">
                <a16:creationId xmlns="" xmlns:a16="http://schemas.microsoft.com/office/drawing/2014/main" id="{6244D1CD-C1CA-4933-B252-D54A8DB63EFA}"/>
              </a:ext>
            </a:extLst>
          </p:cNvPr>
          <p:cNvSpPr/>
          <p:nvPr/>
        </p:nvSpPr>
        <p:spPr>
          <a:xfrm>
            <a:off x="320159" y="4146856"/>
            <a:ext cx="4029467" cy="338554"/>
          </a:xfrm>
          <a:prstGeom prst="rect">
            <a:avLst/>
          </a:prstGeom>
        </p:spPr>
        <p:txBody>
          <a:bodyPr wrap="square">
            <a:spAutoFit/>
          </a:bodyPr>
          <a:lstStyle/>
          <a:p>
            <a:r>
              <a:rPr lang="en-US" sz="1600" dirty="0">
                <a:latin typeface="Arial" panose="020B0604020202020204" pitchFamily="34" charset="0"/>
                <a:cs typeface="Arial" panose="020B0604020202020204" pitchFamily="34" charset="0"/>
              </a:rPr>
              <a:t>DIRECT LINK:</a:t>
            </a:r>
          </a:p>
        </p:txBody>
      </p:sp>
      <p:pic>
        <p:nvPicPr>
          <p:cNvPr id="15" name="Picture 14">
            <a:hlinkClick r:id="rId6"/>
            <a:extLst>
              <a:ext uri="{FF2B5EF4-FFF2-40B4-BE49-F238E27FC236}">
                <a16:creationId xmlns="" xmlns:a16="http://schemas.microsoft.com/office/drawing/2014/main" id="{65255989-CFA7-254B-B155-F3CA5F8D769D}"/>
              </a:ext>
            </a:extLst>
          </p:cNvPr>
          <p:cNvPicPr>
            <a:picLocks noChangeAspect="1"/>
          </p:cNvPicPr>
          <p:nvPr/>
        </p:nvPicPr>
        <p:blipFill rotWithShape="1">
          <a:blip r:embed="rId7"/>
          <a:srcRect l="6746" t="3236" r="2856" b="1096"/>
          <a:stretch/>
        </p:blipFill>
        <p:spPr>
          <a:xfrm>
            <a:off x="5646265" y="1429183"/>
            <a:ext cx="5212235" cy="2914218"/>
          </a:xfrm>
          <a:prstGeom prst="rect">
            <a:avLst/>
          </a:prstGeom>
        </p:spPr>
      </p:pic>
      <p:pic>
        <p:nvPicPr>
          <p:cNvPr id="17" name="Picture 16">
            <a:hlinkClick r:id="rId6"/>
            <a:extLst>
              <a:ext uri="{FF2B5EF4-FFF2-40B4-BE49-F238E27FC236}">
                <a16:creationId xmlns="" xmlns:a16="http://schemas.microsoft.com/office/drawing/2014/main" id="{A9B18C6E-9B2B-ED45-A126-C1A1DD845C3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76962" y="2304754"/>
            <a:ext cx="1124246" cy="1124246"/>
          </a:xfrm>
          <a:prstGeom prst="rect">
            <a:avLst/>
          </a:prstGeom>
        </p:spPr>
      </p:pic>
    </p:spTree>
    <p:extLst>
      <p:ext uri="{BB962C8B-B14F-4D97-AF65-F5344CB8AC3E}">
        <p14:creationId xmlns:p14="http://schemas.microsoft.com/office/powerpoint/2010/main" val="1948263246"/>
      </p:ext>
    </p:extLst>
  </p:cSld>
  <p:clrMapOvr>
    <a:masterClrMapping/>
  </p:clrMapOvr>
  <p:transition spd="slow">
    <p:cover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7314" b="6154"/>
          <a:stretch/>
        </p:blipFill>
        <p:spPr>
          <a:xfrm>
            <a:off x="0" y="-1"/>
            <a:ext cx="12536283" cy="6427695"/>
          </a:xfrm>
          <a:prstGeom prst="rect">
            <a:avLst/>
          </a:prstGeom>
        </p:spPr>
      </p:pic>
      <p:sp>
        <p:nvSpPr>
          <p:cNvPr id="6" name="TextBox 5">
            <a:extLst>
              <a:ext uri="{FF2B5EF4-FFF2-40B4-BE49-F238E27FC236}">
                <a16:creationId xmlns="" xmlns:a16="http://schemas.microsoft.com/office/drawing/2014/main" id="{EBE5C33E-F44A-4872-B851-8B376343258A}"/>
              </a:ext>
            </a:extLst>
          </p:cNvPr>
          <p:cNvSpPr txBox="1"/>
          <p:nvPr/>
        </p:nvSpPr>
        <p:spPr>
          <a:xfrm>
            <a:off x="1524000" y="2008414"/>
            <a:ext cx="9144000" cy="1834851"/>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6000" b="1" dirty="0">
                <a:solidFill>
                  <a:srgbClr val="FFFFFF"/>
                </a:solidFill>
                <a:latin typeface="Arial" panose="020B0604020202020204" pitchFamily="34" charset="0"/>
                <a:ea typeface="+mj-ea"/>
                <a:cs typeface="Arial" panose="020B0604020202020204" pitchFamily="34" charset="0"/>
              </a:rPr>
              <a:t>Online Scams</a:t>
            </a:r>
          </a:p>
        </p:txBody>
      </p:sp>
      <p:sp>
        <p:nvSpPr>
          <p:cNvPr id="9" name="Date Placeholder 8">
            <a:extLst>
              <a:ext uri="{FF2B5EF4-FFF2-40B4-BE49-F238E27FC236}">
                <a16:creationId xmlns="" xmlns:a16="http://schemas.microsoft.com/office/drawing/2014/main" id="{7A926D19-98BC-034A-A104-13D4CFAF0AC6}"/>
              </a:ext>
            </a:extLst>
          </p:cNvPr>
          <p:cNvSpPr>
            <a:spLocks noGrp="1"/>
          </p:cNvSpPr>
          <p:nvPr>
            <p:ph type="dt" sz="half" idx="10"/>
          </p:nvPr>
        </p:nvSpPr>
        <p:spPr>
          <a:xfrm>
            <a:off x="8579427" y="6429087"/>
            <a:ext cx="2743200" cy="365125"/>
          </a:xfrm>
        </p:spPr>
        <p:txBody>
          <a:bodyPr/>
          <a:lstStyle/>
          <a:p>
            <a:pPr algn="ctr"/>
            <a:fld id="{AC583325-E5CA-4A8D-8155-7E36AC00BA60}" type="datetime1">
              <a:rPr lang="en-US" smtClean="0"/>
              <a:pPr algn="ctr"/>
              <a:t>3/22/2022</a:t>
            </a:fld>
            <a:endParaRPr lang="en-US" dirty="0"/>
          </a:p>
        </p:txBody>
      </p:sp>
      <p:sp>
        <p:nvSpPr>
          <p:cNvPr id="10" name="Slide Number Placeholder 9">
            <a:extLst>
              <a:ext uri="{FF2B5EF4-FFF2-40B4-BE49-F238E27FC236}">
                <a16:creationId xmlns="" xmlns:a16="http://schemas.microsoft.com/office/drawing/2014/main" id="{229CBB95-615C-1642-8A17-B1686746F4A7}"/>
              </a:ext>
            </a:extLst>
          </p:cNvPr>
          <p:cNvSpPr>
            <a:spLocks noGrp="1"/>
          </p:cNvSpPr>
          <p:nvPr>
            <p:ph type="sldNum" sz="quarter" idx="12"/>
          </p:nvPr>
        </p:nvSpPr>
        <p:spPr>
          <a:xfrm>
            <a:off x="11440391" y="6429087"/>
            <a:ext cx="588818" cy="365125"/>
          </a:xfrm>
        </p:spPr>
        <p:txBody>
          <a:bodyPr/>
          <a:lstStyle/>
          <a:p>
            <a:pPr algn="ctr"/>
            <a:fld id="{FD980031-200C-46EB-A905-0D9DD9F0457B}" type="slidenum">
              <a:rPr lang="en-US" smtClean="0"/>
              <a:pPr algn="ctr"/>
              <a:t>31</a:t>
            </a:fld>
            <a:endParaRPr lang="en-US"/>
          </a:p>
        </p:txBody>
      </p:sp>
      <p:pic>
        <p:nvPicPr>
          <p:cNvPr id="11" name="Picture 10">
            <a:extLst>
              <a:ext uri="{FF2B5EF4-FFF2-40B4-BE49-F238E27FC236}">
                <a16:creationId xmlns="" xmlns:a16="http://schemas.microsoft.com/office/drawing/2014/main" id="{3BBDD313-5CF6-9F4D-BB01-9AF9A4CF017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20159" y="5791655"/>
            <a:ext cx="1041049" cy="948126"/>
          </a:xfrm>
          <a:prstGeom prst="rect">
            <a:avLst/>
          </a:prstGeom>
        </p:spPr>
      </p:pic>
    </p:spTree>
    <p:extLst>
      <p:ext uri="{BB962C8B-B14F-4D97-AF65-F5344CB8AC3E}">
        <p14:creationId xmlns:p14="http://schemas.microsoft.com/office/powerpoint/2010/main" val="74335237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36583"/>
          <a:stretch/>
        </p:blipFill>
        <p:spPr>
          <a:xfrm>
            <a:off x="1" y="0"/>
            <a:ext cx="6115722" cy="6429087"/>
          </a:xfrm>
          <a:prstGeom prst="rect">
            <a:avLst/>
          </a:prstGeom>
        </p:spPr>
      </p:pic>
      <p:sp>
        <p:nvSpPr>
          <p:cNvPr id="14" name="Rectangle 13">
            <a:extLst>
              <a:ext uri="{FF2B5EF4-FFF2-40B4-BE49-F238E27FC236}">
                <a16:creationId xmlns="" xmlns:a16="http://schemas.microsoft.com/office/drawing/2014/main" id="{4FA3391C-D4EE-7A46-BB4C-82F89B29E224}"/>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3/22/2022</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32</a:t>
            </a:fld>
            <a:endParaRPr lang="en-US"/>
          </a:p>
        </p:txBody>
      </p:sp>
      <p:sp>
        <p:nvSpPr>
          <p:cNvPr id="18" name="TextBox 17">
            <a:extLst>
              <a:ext uri="{FF2B5EF4-FFF2-40B4-BE49-F238E27FC236}">
                <a16:creationId xmlns="" xmlns:a16="http://schemas.microsoft.com/office/drawing/2014/main" id="{59AB0D34-08B0-4583-8FFA-5D9B8091CEF7}"/>
              </a:ext>
            </a:extLst>
          </p:cNvPr>
          <p:cNvSpPr txBox="1"/>
          <p:nvPr/>
        </p:nvSpPr>
        <p:spPr>
          <a:xfrm>
            <a:off x="6745616" y="2717139"/>
            <a:ext cx="4577012" cy="2643672"/>
          </a:xfrm>
          <a:prstGeom prst="rect">
            <a:avLst/>
          </a:prstGeom>
          <a:noFill/>
        </p:spPr>
        <p:txBody>
          <a:bodyPr wrap="square" rtlCol="0">
            <a:spAutoFit/>
          </a:bodyPr>
          <a:lstStyle/>
          <a:p>
            <a:pPr marL="285750" indent="-285750">
              <a:lnSpc>
                <a:spcPct val="120000"/>
              </a:lnSpc>
              <a:buFont typeface="Wingdings" pitchFamily="2" charset="2"/>
              <a:buChar char="q"/>
            </a:pPr>
            <a:r>
              <a:rPr lang="en-US" sz="2000" dirty="0">
                <a:latin typeface="Arial" panose="020B0604020202020204" pitchFamily="34" charset="0"/>
                <a:cs typeface="Arial" panose="020B0604020202020204" pitchFamily="34" charset="0"/>
              </a:rPr>
              <a:t>Choose secure passwords</a:t>
            </a:r>
          </a:p>
          <a:p>
            <a:pPr marL="285750" indent="-285750">
              <a:lnSpc>
                <a:spcPct val="120000"/>
              </a:lnSpc>
              <a:buFont typeface="Wingdings" pitchFamily="2" charset="2"/>
              <a:buChar char="q"/>
            </a:pPr>
            <a:r>
              <a:rPr lang="en-US" sz="2000" dirty="0">
                <a:latin typeface="Arial" panose="020B0604020202020204" pitchFamily="34" charset="0"/>
                <a:cs typeface="Arial" panose="020B0604020202020204" pitchFamily="34" charset="0"/>
              </a:rPr>
              <a:t>Protect your tablet, phone and computer</a:t>
            </a:r>
          </a:p>
          <a:p>
            <a:pPr marL="285750" indent="-285750">
              <a:lnSpc>
                <a:spcPct val="120000"/>
              </a:lnSpc>
              <a:buFont typeface="Wingdings" pitchFamily="2" charset="2"/>
              <a:buChar char="q"/>
            </a:pPr>
            <a:r>
              <a:rPr lang="en-US" sz="2000" dirty="0">
                <a:latin typeface="Arial" panose="020B0604020202020204" pitchFamily="34" charset="0"/>
                <a:cs typeface="Arial" panose="020B0604020202020204" pitchFamily="34" charset="0"/>
              </a:rPr>
              <a:t>If something is not right, contact your creditor immediately</a:t>
            </a:r>
          </a:p>
          <a:p>
            <a:pPr marL="285750" indent="-285750">
              <a:lnSpc>
                <a:spcPct val="120000"/>
              </a:lnSpc>
              <a:buFont typeface="Wingdings" pitchFamily="2" charset="2"/>
              <a:buChar char="q"/>
            </a:pPr>
            <a:r>
              <a:rPr lang="en-US" sz="2000" dirty="0">
                <a:latin typeface="Arial" panose="020B0604020202020204" pitchFamily="34" charset="0"/>
                <a:cs typeface="Arial" panose="020B0604020202020204" pitchFamily="34" charset="0"/>
              </a:rPr>
              <a:t>Never disclose your personal information</a:t>
            </a:r>
          </a:p>
        </p:txBody>
      </p:sp>
      <p:pic>
        <p:nvPicPr>
          <p:cNvPr id="17" name="Picture 16">
            <a:extLst>
              <a:ext uri="{FF2B5EF4-FFF2-40B4-BE49-F238E27FC236}">
                <a16:creationId xmlns="" xmlns:a16="http://schemas.microsoft.com/office/drawing/2014/main" id="{23F05E64-71ED-4344-9200-0A973CCC7E0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20159" y="5791655"/>
            <a:ext cx="1041049" cy="948126"/>
          </a:xfrm>
          <a:prstGeom prst="rect">
            <a:avLst/>
          </a:prstGeom>
        </p:spPr>
      </p:pic>
      <p:sp>
        <p:nvSpPr>
          <p:cNvPr id="11" name="TextBox 10">
            <a:extLst>
              <a:ext uri="{FF2B5EF4-FFF2-40B4-BE49-F238E27FC236}">
                <a16:creationId xmlns="" xmlns:a16="http://schemas.microsoft.com/office/drawing/2014/main" id="{1F9162E8-5E36-C04B-82F6-3EC5EF3E0580}"/>
              </a:ext>
            </a:extLst>
          </p:cNvPr>
          <p:cNvSpPr txBox="1"/>
          <p:nvPr/>
        </p:nvSpPr>
        <p:spPr>
          <a:xfrm>
            <a:off x="6750072" y="832516"/>
            <a:ext cx="4810557" cy="1569660"/>
          </a:xfrm>
          <a:prstGeom prst="rect">
            <a:avLst/>
          </a:prstGeom>
          <a:noFill/>
        </p:spPr>
        <p:txBody>
          <a:bodyPr wrap="square" rtlCol="0">
            <a:spAutoFit/>
          </a:bodyPr>
          <a:lstStyle/>
          <a:p>
            <a:r>
              <a:rPr lang="en-US" sz="3200" b="1" dirty="0">
                <a:solidFill>
                  <a:srgbClr val="E1AD01"/>
                </a:solidFill>
                <a:latin typeface="Arial" panose="020B0604020202020204" pitchFamily="34" charset="0"/>
                <a:cs typeface="Arial" panose="020B0604020202020204" pitchFamily="34" charset="0"/>
              </a:rPr>
              <a:t>Simple Steps to Protect Yourself and Prevent Fraud</a:t>
            </a:r>
          </a:p>
        </p:txBody>
      </p:sp>
    </p:spTree>
    <p:extLst>
      <p:ext uri="{BB962C8B-B14F-4D97-AF65-F5344CB8AC3E}">
        <p14:creationId xmlns:p14="http://schemas.microsoft.com/office/powerpoint/2010/main" val="187085977"/>
      </p:ext>
    </p:extLst>
  </p:cSld>
  <p:clrMapOvr>
    <a:masterClrMapping/>
  </p:clrMapOvr>
  <p:transition spd="med">
    <p:pull/>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10;&#10;Description automatically generated with medium confidence">
            <a:extLst>
              <a:ext uri="{FF2B5EF4-FFF2-40B4-BE49-F238E27FC236}">
                <a16:creationId xmlns="" xmlns:a16="http://schemas.microsoft.com/office/drawing/2014/main" id="{F009F651-0209-6E4A-A29A-2FD2F558C50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630" r="39246"/>
          <a:stretch/>
        </p:blipFill>
        <p:spPr>
          <a:xfrm>
            <a:off x="0" y="3233073"/>
            <a:ext cx="6058999" cy="3205059"/>
          </a:xfrm>
          <a:prstGeom prst="rect">
            <a:avLst/>
          </a:prstGeom>
        </p:spPr>
      </p:pic>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3/22/2022</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33</a:t>
            </a:fld>
            <a:endParaRPr lang="en-US"/>
          </a:p>
        </p:txBody>
      </p:sp>
      <p:sp>
        <p:nvSpPr>
          <p:cNvPr id="18" name="TextBox 17">
            <a:extLst>
              <a:ext uri="{FF2B5EF4-FFF2-40B4-BE49-F238E27FC236}">
                <a16:creationId xmlns="" xmlns:a16="http://schemas.microsoft.com/office/drawing/2014/main" id="{59AB0D34-08B0-4583-8FFA-5D9B8091CEF7}"/>
              </a:ext>
            </a:extLst>
          </p:cNvPr>
          <p:cNvSpPr txBox="1"/>
          <p:nvPr/>
        </p:nvSpPr>
        <p:spPr>
          <a:xfrm>
            <a:off x="6897102" y="4402929"/>
            <a:ext cx="4837698" cy="830997"/>
          </a:xfrm>
          <a:prstGeom prst="rect">
            <a:avLst/>
          </a:prstGeom>
          <a:noFill/>
        </p:spPr>
        <p:txBody>
          <a:bodyPr wrap="square" rtlCol="0">
            <a:spAutoFit/>
          </a:bodyPr>
          <a:lstStyle/>
          <a:p>
            <a:r>
              <a:rPr lang="en-US" sz="2400" b="1" dirty="0">
                <a:solidFill>
                  <a:srgbClr val="E1AD01"/>
                </a:solidFill>
                <a:latin typeface="Arial" panose="020B0604020202020204" pitchFamily="34" charset="0"/>
                <a:cs typeface="Arial" panose="020B0604020202020204" pitchFamily="34" charset="0"/>
              </a:rPr>
              <a:t>How secure is my online presence??</a:t>
            </a:r>
          </a:p>
        </p:txBody>
      </p:sp>
      <p:sp>
        <p:nvSpPr>
          <p:cNvPr id="20" name="TextBox 19">
            <a:extLst>
              <a:ext uri="{FF2B5EF4-FFF2-40B4-BE49-F238E27FC236}">
                <a16:creationId xmlns="" xmlns:a16="http://schemas.microsoft.com/office/drawing/2014/main" id="{467CF19B-293E-4A47-BD8D-7A28ABCB67E2}"/>
              </a:ext>
            </a:extLst>
          </p:cNvPr>
          <p:cNvSpPr txBox="1"/>
          <p:nvPr/>
        </p:nvSpPr>
        <p:spPr>
          <a:xfrm>
            <a:off x="294408" y="1138213"/>
            <a:ext cx="5597237" cy="1323439"/>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Final Self Reflection</a:t>
            </a:r>
          </a:p>
          <a:p>
            <a:endParaRPr lang="en-US" sz="4000" b="1" dirty="0">
              <a:latin typeface="Arial" panose="020B0604020202020204" pitchFamily="34" charset="0"/>
              <a:cs typeface="Arial" panose="020B0604020202020204" pitchFamily="34" charset="0"/>
            </a:endParaRPr>
          </a:p>
        </p:txBody>
      </p:sp>
      <p:pic>
        <p:nvPicPr>
          <p:cNvPr id="14" name="Picture 13">
            <a:extLst>
              <a:ext uri="{FF2B5EF4-FFF2-40B4-BE49-F238E27FC236}">
                <a16:creationId xmlns="" xmlns:a16="http://schemas.microsoft.com/office/drawing/2014/main" id="{83E6560D-994A-AB4E-87B9-1E53159FD71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20159" y="5791655"/>
            <a:ext cx="1041049" cy="948126"/>
          </a:xfrm>
          <a:prstGeom prst="rect">
            <a:avLst/>
          </a:prstGeom>
        </p:spPr>
      </p:pic>
      <p:pic>
        <p:nvPicPr>
          <p:cNvPr id="12" name="Picture 11">
            <a:extLst>
              <a:ext uri="{FF2B5EF4-FFF2-40B4-BE49-F238E27FC236}">
                <a16:creationId xmlns="" xmlns:a16="http://schemas.microsoft.com/office/drawing/2014/main" id="{89494A81-BAED-3846-9393-0700A682C62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 xmlns:a1611="http://schemas.microsoft.com/office/drawing/2016/11/main" r:id="rId6"/>
              </a:ext>
            </a:extLst>
          </a:blip>
          <a:srcRect t="7769"/>
          <a:stretch/>
        </p:blipFill>
        <p:spPr>
          <a:xfrm>
            <a:off x="6063343" y="0"/>
            <a:ext cx="6168736" cy="3205059"/>
          </a:xfrm>
          <a:prstGeom prst="rect">
            <a:avLst/>
          </a:prstGeom>
        </p:spPr>
      </p:pic>
    </p:spTree>
    <p:extLst>
      <p:ext uri="{BB962C8B-B14F-4D97-AF65-F5344CB8AC3E}">
        <p14:creationId xmlns:p14="http://schemas.microsoft.com/office/powerpoint/2010/main" val="1209417427"/>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riting on a book&#10;&#10;Description automatically generated with low confidence">
            <a:extLst>
              <a:ext uri="{FF2B5EF4-FFF2-40B4-BE49-F238E27FC236}">
                <a16:creationId xmlns="" xmlns:a16="http://schemas.microsoft.com/office/drawing/2014/main" id="{875EFCEE-2B30-6A42-942D-AFD742B0DF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471391"/>
          </a:xfrm>
          <a:prstGeom prst="rect">
            <a:avLst/>
          </a:prstGeom>
        </p:spPr>
      </p:pic>
      <p:sp>
        <p:nvSpPr>
          <p:cNvPr id="13" name="Rectangle 12">
            <a:extLst>
              <a:ext uri="{FF2B5EF4-FFF2-40B4-BE49-F238E27FC236}">
                <a16:creationId xmlns="" xmlns:a16="http://schemas.microsoft.com/office/drawing/2014/main" id="{DB3E8536-288F-462B-9323-C747BA596DEF}"/>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solidFill>
                  <a:schemeClr val="bg1"/>
                </a:solidFill>
              </a:rPr>
              <a:pPr/>
              <a:t>3/22/2022</a:t>
            </a:fld>
            <a:endParaRPr lang="en-US" dirty="0">
              <a:solidFill>
                <a:schemeClr val="bg1"/>
              </a:solidFill>
            </a:endParaRPr>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solidFill>
                  <a:schemeClr val="bg1"/>
                </a:solidFill>
              </a:rPr>
              <a:pPr/>
              <a:t>34</a:t>
            </a:fld>
            <a:endParaRPr lang="en-US">
              <a:solidFill>
                <a:schemeClr val="bg1"/>
              </a:solidFill>
            </a:endParaRPr>
          </a:p>
        </p:txBody>
      </p:sp>
      <p:sp>
        <p:nvSpPr>
          <p:cNvPr id="7" name="Oval 6">
            <a:extLst>
              <a:ext uri="{FF2B5EF4-FFF2-40B4-BE49-F238E27FC236}">
                <a16:creationId xmlns="" xmlns:a16="http://schemas.microsoft.com/office/drawing/2014/main" id="{8B9928E5-769D-4E3D-8712-D294E88A5F6F}"/>
              </a:ext>
            </a:extLst>
          </p:cNvPr>
          <p:cNvSpPr/>
          <p:nvPr/>
        </p:nvSpPr>
        <p:spPr>
          <a:xfrm>
            <a:off x="-539769" y="-675977"/>
            <a:ext cx="5684894" cy="5684894"/>
          </a:xfrm>
          <a:prstGeom prst="ellipse">
            <a:avLst/>
          </a:prstGeom>
          <a:solidFill>
            <a:srgbClr val="0DB14B"/>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 xmlns:a16="http://schemas.microsoft.com/office/drawing/2014/main" id="{3311503F-0589-432C-AD31-1521CE16AD37}"/>
              </a:ext>
            </a:extLst>
          </p:cNvPr>
          <p:cNvSpPr txBox="1"/>
          <p:nvPr/>
        </p:nvSpPr>
        <p:spPr>
          <a:xfrm>
            <a:off x="-303708" y="576013"/>
            <a:ext cx="5212771" cy="1754326"/>
          </a:xfrm>
          <a:prstGeom prst="rect">
            <a:avLst/>
          </a:prstGeom>
          <a:noFill/>
        </p:spPr>
        <p:txBody>
          <a:bodyPr wrap="square" rtlCol="0">
            <a:spAutoFit/>
          </a:bodyPr>
          <a:lstStyle/>
          <a:p>
            <a:pPr algn="ctr"/>
            <a:r>
              <a:rPr lang="en-CA" sz="5400" b="1" dirty="0">
                <a:solidFill>
                  <a:schemeClr val="bg1"/>
                </a:solidFill>
                <a:latin typeface="Arial" panose="020B0604020202020204" pitchFamily="34" charset="0"/>
                <a:cs typeface="Arial" panose="020B0604020202020204" pitchFamily="34" charset="0"/>
              </a:rPr>
              <a:t>Review and Wrap-up</a:t>
            </a:r>
          </a:p>
        </p:txBody>
      </p:sp>
      <p:sp>
        <p:nvSpPr>
          <p:cNvPr id="11" name="TextBox 10">
            <a:extLst>
              <a:ext uri="{FF2B5EF4-FFF2-40B4-BE49-F238E27FC236}">
                <a16:creationId xmlns="" xmlns:a16="http://schemas.microsoft.com/office/drawing/2014/main" id="{465DFCEB-78C7-4B11-8BB9-E6BB9FAE2D36}"/>
              </a:ext>
            </a:extLst>
          </p:cNvPr>
          <p:cNvSpPr txBox="1"/>
          <p:nvPr/>
        </p:nvSpPr>
        <p:spPr>
          <a:xfrm>
            <a:off x="57362" y="2420579"/>
            <a:ext cx="4490630" cy="1384995"/>
          </a:xfrm>
          <a:prstGeom prst="rect">
            <a:avLst/>
          </a:prstGeom>
          <a:noFill/>
        </p:spPr>
        <p:txBody>
          <a:bodyPr wrap="square" rtlCol="0">
            <a:spAutoFit/>
          </a:bodyPr>
          <a:lstStyle/>
          <a:p>
            <a:pPr marL="457200" indent="-457200" algn="ctr">
              <a:buFont typeface="Arial" panose="020B0604020202020204" pitchFamily="34" charset="0"/>
              <a:buChar char="•"/>
            </a:pPr>
            <a:r>
              <a:rPr lang="en-CA" sz="2800" b="1" dirty="0">
                <a:latin typeface="Arial" panose="020B0604020202020204" pitchFamily="34" charset="0"/>
                <a:cs typeface="Arial" panose="020B0604020202020204" pitchFamily="34" charset="0"/>
              </a:rPr>
              <a:t>Questions</a:t>
            </a:r>
          </a:p>
          <a:p>
            <a:pPr marL="457200" indent="-457200" algn="ctr">
              <a:buFont typeface="Arial" panose="020B0604020202020204" pitchFamily="34" charset="0"/>
              <a:buChar char="•"/>
            </a:pPr>
            <a:endParaRPr lang="en-CA" sz="2800" b="1" dirty="0">
              <a:latin typeface="Arial" panose="020B0604020202020204" pitchFamily="34" charset="0"/>
              <a:cs typeface="Arial" panose="020B0604020202020204" pitchFamily="34" charset="0"/>
            </a:endParaRPr>
          </a:p>
          <a:p>
            <a:pPr marL="457200" indent="-457200" algn="ctr">
              <a:buFont typeface="Arial" panose="020B0604020202020204" pitchFamily="34" charset="0"/>
              <a:buChar char="•"/>
            </a:pPr>
            <a:r>
              <a:rPr lang="en-CA" sz="2800" b="1" dirty="0">
                <a:latin typeface="Arial" panose="020B0604020202020204" pitchFamily="34" charset="0"/>
                <a:cs typeface="Arial" panose="020B0604020202020204" pitchFamily="34" charset="0"/>
              </a:rPr>
              <a:t>Final Thoughts</a:t>
            </a:r>
          </a:p>
        </p:txBody>
      </p:sp>
      <p:pic>
        <p:nvPicPr>
          <p:cNvPr id="14" name="Picture 13">
            <a:extLst>
              <a:ext uri="{FF2B5EF4-FFF2-40B4-BE49-F238E27FC236}">
                <a16:creationId xmlns="" xmlns:a16="http://schemas.microsoft.com/office/drawing/2014/main" id="{DFF0A122-A209-124B-8F44-60404546A9D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20159" y="5791655"/>
            <a:ext cx="1041049" cy="948126"/>
          </a:xfrm>
          <a:prstGeom prst="rect">
            <a:avLst/>
          </a:prstGeom>
        </p:spPr>
      </p:pic>
    </p:spTree>
    <p:extLst>
      <p:ext uri="{BB962C8B-B14F-4D97-AF65-F5344CB8AC3E}">
        <p14:creationId xmlns:p14="http://schemas.microsoft.com/office/powerpoint/2010/main" val="1260199969"/>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icture containing person, indoor&#10;&#10;Description automatically generated">
            <a:extLst>
              <a:ext uri="{FF2B5EF4-FFF2-40B4-BE49-F238E27FC236}">
                <a16:creationId xmlns="" xmlns:a16="http://schemas.microsoft.com/office/drawing/2014/main" id="{906B22A6-B67D-624B-AF4F-CEAB42D9D033}"/>
              </a:ext>
            </a:extLst>
          </p:cNvPr>
          <p:cNvPicPr>
            <a:picLocks noChangeAspect="1"/>
          </p:cNvPicPr>
          <p:nvPr/>
        </p:nvPicPr>
        <p:blipFill rotWithShape="1">
          <a:blip r:embed="rId3">
            <a:extLst>
              <a:ext uri="{28A0092B-C50C-407E-A947-70E740481C1C}">
                <a14:useLocalDpi xmlns:a14="http://schemas.microsoft.com/office/drawing/2010/main" val="0"/>
              </a:ext>
            </a:extLst>
          </a:blip>
          <a:srcRect r="50000" b="6195"/>
          <a:stretch/>
        </p:blipFill>
        <p:spPr>
          <a:xfrm>
            <a:off x="0" y="0"/>
            <a:ext cx="6088176" cy="6428509"/>
          </a:xfrm>
          <a:prstGeom prst="rect">
            <a:avLst/>
          </a:prstGeom>
        </p:spPr>
      </p:pic>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3/22/2022</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4</a:t>
            </a:fld>
            <a:endParaRPr lang="en-US"/>
          </a:p>
        </p:txBody>
      </p:sp>
      <p:sp>
        <p:nvSpPr>
          <p:cNvPr id="12" name="TextBox 11">
            <a:extLst>
              <a:ext uri="{FF2B5EF4-FFF2-40B4-BE49-F238E27FC236}">
                <a16:creationId xmlns="" xmlns:a16="http://schemas.microsoft.com/office/drawing/2014/main" id="{86F4981F-D764-4238-A1BC-63973FA1E8C2}"/>
              </a:ext>
            </a:extLst>
          </p:cNvPr>
          <p:cNvSpPr txBox="1"/>
          <p:nvPr/>
        </p:nvSpPr>
        <p:spPr>
          <a:xfrm>
            <a:off x="6487392" y="342902"/>
            <a:ext cx="5618017" cy="769441"/>
          </a:xfrm>
          <a:prstGeom prst="rect">
            <a:avLst/>
          </a:prstGeom>
          <a:noFill/>
        </p:spPr>
        <p:txBody>
          <a:bodyPr wrap="square" rtlCol="0">
            <a:spAutoFit/>
          </a:bodyPr>
          <a:lstStyle/>
          <a:p>
            <a:r>
              <a:rPr lang="en-CA" sz="4400" b="1" dirty="0">
                <a:latin typeface="Arial" panose="020B0604020202020204" pitchFamily="34" charset="0"/>
                <a:cs typeface="Arial" panose="020B0604020202020204" pitchFamily="34" charset="0"/>
              </a:rPr>
              <a:t>Learning Outcomes</a:t>
            </a:r>
            <a:endParaRPr lang="en-US" sz="4400" b="1"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 xmlns:a16="http://schemas.microsoft.com/office/drawing/2014/main" id="{6B18A5F2-6BB0-40C1-A01A-25EF1874BBEF}"/>
              </a:ext>
            </a:extLst>
          </p:cNvPr>
          <p:cNvSpPr txBox="1"/>
          <p:nvPr/>
        </p:nvSpPr>
        <p:spPr>
          <a:xfrm>
            <a:off x="6487392" y="1118756"/>
            <a:ext cx="5330536" cy="954107"/>
          </a:xfrm>
          <a:prstGeom prst="rect">
            <a:avLst/>
          </a:prstGeom>
          <a:noFill/>
        </p:spPr>
        <p:txBody>
          <a:bodyPr wrap="square" rtlCol="0">
            <a:spAutoFit/>
          </a:bodyPr>
          <a:lstStyle/>
          <a:p>
            <a:r>
              <a:rPr lang="en-CA" sz="2800" b="1" dirty="0">
                <a:solidFill>
                  <a:srgbClr val="E1AD01"/>
                </a:solidFill>
                <a:latin typeface="Arial" panose="020B0604020202020204" pitchFamily="34" charset="0"/>
                <a:cs typeface="Arial" panose="020B0604020202020204" pitchFamily="34" charset="0"/>
              </a:rPr>
              <a:t>At the end of this workshop you will be able to:</a:t>
            </a:r>
            <a:endParaRPr lang="en-US" sz="2800" b="1" dirty="0">
              <a:solidFill>
                <a:srgbClr val="E1AD01"/>
              </a:solidFill>
              <a:latin typeface="Arial" panose="020B0604020202020204" pitchFamily="34" charset="0"/>
              <a:cs typeface="Arial" panose="020B0604020202020204" pitchFamily="34" charset="0"/>
            </a:endParaRPr>
          </a:p>
        </p:txBody>
      </p:sp>
      <p:sp>
        <p:nvSpPr>
          <p:cNvPr id="32" name="TextBox 31">
            <a:extLst>
              <a:ext uri="{FF2B5EF4-FFF2-40B4-BE49-F238E27FC236}">
                <a16:creationId xmlns="" xmlns:a16="http://schemas.microsoft.com/office/drawing/2014/main" id="{5F9B0D94-0B14-4708-AB46-C7903E757487}"/>
              </a:ext>
            </a:extLst>
          </p:cNvPr>
          <p:cNvSpPr txBox="1"/>
          <p:nvPr/>
        </p:nvSpPr>
        <p:spPr>
          <a:xfrm>
            <a:off x="7869381" y="2569390"/>
            <a:ext cx="3311237" cy="584775"/>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Track personal documents needed to file your income taxes.</a:t>
            </a:r>
          </a:p>
        </p:txBody>
      </p:sp>
      <p:sp>
        <p:nvSpPr>
          <p:cNvPr id="35" name="TextBox 34">
            <a:extLst>
              <a:ext uri="{FF2B5EF4-FFF2-40B4-BE49-F238E27FC236}">
                <a16:creationId xmlns="" xmlns:a16="http://schemas.microsoft.com/office/drawing/2014/main" id="{DE129086-AF69-4F6E-90C9-747AE9D53421}"/>
              </a:ext>
            </a:extLst>
          </p:cNvPr>
          <p:cNvSpPr txBox="1"/>
          <p:nvPr/>
        </p:nvSpPr>
        <p:spPr>
          <a:xfrm>
            <a:off x="7869381" y="3996222"/>
            <a:ext cx="3311237"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File your income taxes.</a:t>
            </a:r>
          </a:p>
        </p:txBody>
      </p:sp>
      <p:grpSp>
        <p:nvGrpSpPr>
          <p:cNvPr id="7" name="Group 6">
            <a:extLst>
              <a:ext uri="{FF2B5EF4-FFF2-40B4-BE49-F238E27FC236}">
                <a16:creationId xmlns="" xmlns:a16="http://schemas.microsoft.com/office/drawing/2014/main" id="{6CDE5A0C-E6D6-4499-B4D4-AB6E76615CDB}"/>
              </a:ext>
            </a:extLst>
          </p:cNvPr>
          <p:cNvGrpSpPr/>
          <p:nvPr/>
        </p:nvGrpSpPr>
        <p:grpSpPr>
          <a:xfrm>
            <a:off x="6543054" y="2411546"/>
            <a:ext cx="1094410" cy="1094410"/>
            <a:chOff x="6543054" y="2223654"/>
            <a:chExt cx="1094410" cy="1094410"/>
          </a:xfrm>
        </p:grpSpPr>
        <p:sp>
          <p:nvSpPr>
            <p:cNvPr id="41" name="Oval 40">
              <a:extLst>
                <a:ext uri="{FF2B5EF4-FFF2-40B4-BE49-F238E27FC236}">
                  <a16:creationId xmlns="" xmlns:a16="http://schemas.microsoft.com/office/drawing/2014/main" id="{532D6DF9-BAAE-4791-9F76-1461D4B4BF4B}"/>
                </a:ext>
              </a:extLst>
            </p:cNvPr>
            <p:cNvSpPr/>
            <p:nvPr/>
          </p:nvSpPr>
          <p:spPr>
            <a:xfrm>
              <a:off x="6543054" y="2223654"/>
              <a:ext cx="1094410" cy="1094410"/>
            </a:xfrm>
            <a:prstGeom prst="ellipse">
              <a:avLst/>
            </a:prstGeom>
            <a:noFill/>
            <a:ln w="38100">
              <a:solidFill>
                <a:srgbClr val="E1AD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 xmlns:a16="http://schemas.microsoft.com/office/drawing/2014/main" id="{60021F8E-FDC2-4222-9E12-8FD7410DA970}"/>
                </a:ext>
              </a:extLst>
            </p:cNvPr>
            <p:cNvSpPr txBox="1"/>
            <p:nvPr/>
          </p:nvSpPr>
          <p:spPr>
            <a:xfrm>
              <a:off x="6782045" y="2310245"/>
              <a:ext cx="800100" cy="830997"/>
            </a:xfrm>
            <a:prstGeom prst="rect">
              <a:avLst/>
            </a:prstGeom>
            <a:noFill/>
          </p:spPr>
          <p:txBody>
            <a:bodyPr wrap="square" rtlCol="0">
              <a:spAutoFit/>
            </a:bodyPr>
            <a:lstStyle/>
            <a:p>
              <a:r>
                <a:rPr lang="en-CA" sz="4800" b="1" dirty="0">
                  <a:solidFill>
                    <a:srgbClr val="E1AD01"/>
                  </a:solidFill>
                  <a:latin typeface="Arial" panose="020B0604020202020204" pitchFamily="34" charset="0"/>
                  <a:cs typeface="Arial" panose="020B0604020202020204" pitchFamily="34" charset="0"/>
                </a:rPr>
                <a:t>3.</a:t>
              </a:r>
              <a:endParaRPr lang="en-US" sz="4800" b="1" dirty="0">
                <a:solidFill>
                  <a:srgbClr val="E1AD01"/>
                </a:solidFill>
                <a:latin typeface="Arial" panose="020B0604020202020204" pitchFamily="34" charset="0"/>
                <a:cs typeface="Arial" panose="020B0604020202020204" pitchFamily="34" charset="0"/>
              </a:endParaRPr>
            </a:p>
          </p:txBody>
        </p:sp>
      </p:grpSp>
      <p:grpSp>
        <p:nvGrpSpPr>
          <p:cNvPr id="47" name="Group 46">
            <a:extLst>
              <a:ext uri="{FF2B5EF4-FFF2-40B4-BE49-F238E27FC236}">
                <a16:creationId xmlns="" xmlns:a16="http://schemas.microsoft.com/office/drawing/2014/main" id="{C719DE08-771F-4D4C-B079-107234BCBC3E}"/>
              </a:ext>
            </a:extLst>
          </p:cNvPr>
          <p:cNvGrpSpPr/>
          <p:nvPr/>
        </p:nvGrpSpPr>
        <p:grpSpPr>
          <a:xfrm>
            <a:off x="6543054" y="3618294"/>
            <a:ext cx="1094410" cy="1094410"/>
            <a:chOff x="6543054" y="3638551"/>
            <a:chExt cx="1094410" cy="1094410"/>
          </a:xfrm>
        </p:grpSpPr>
        <p:sp>
          <p:nvSpPr>
            <p:cNvPr id="43" name="Oval 42">
              <a:extLst>
                <a:ext uri="{FF2B5EF4-FFF2-40B4-BE49-F238E27FC236}">
                  <a16:creationId xmlns="" xmlns:a16="http://schemas.microsoft.com/office/drawing/2014/main" id="{193BB7FB-211B-4DE6-BF5E-CCAAAF757EB8}"/>
                </a:ext>
              </a:extLst>
            </p:cNvPr>
            <p:cNvSpPr/>
            <p:nvPr/>
          </p:nvSpPr>
          <p:spPr>
            <a:xfrm>
              <a:off x="6543054" y="3638551"/>
              <a:ext cx="1094410" cy="1094410"/>
            </a:xfrm>
            <a:prstGeom prst="ellipse">
              <a:avLst/>
            </a:prstGeom>
            <a:noFill/>
            <a:ln w="38100">
              <a:solidFill>
                <a:srgbClr val="E1AD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 xmlns:a16="http://schemas.microsoft.com/office/drawing/2014/main" id="{80901B8F-861E-4DB1-B9F8-24CE2325F573}"/>
                </a:ext>
              </a:extLst>
            </p:cNvPr>
            <p:cNvSpPr txBox="1"/>
            <p:nvPr/>
          </p:nvSpPr>
          <p:spPr>
            <a:xfrm>
              <a:off x="6782045" y="3719947"/>
              <a:ext cx="800100" cy="830997"/>
            </a:xfrm>
            <a:prstGeom prst="rect">
              <a:avLst/>
            </a:prstGeom>
            <a:noFill/>
          </p:spPr>
          <p:txBody>
            <a:bodyPr wrap="square" rtlCol="0">
              <a:spAutoFit/>
            </a:bodyPr>
            <a:lstStyle/>
            <a:p>
              <a:r>
                <a:rPr lang="en-CA" sz="4800" b="1" dirty="0">
                  <a:solidFill>
                    <a:srgbClr val="E1AD01"/>
                  </a:solidFill>
                  <a:latin typeface="Arial" panose="020B0604020202020204" pitchFamily="34" charset="0"/>
                  <a:cs typeface="Arial" panose="020B0604020202020204" pitchFamily="34" charset="0"/>
                </a:rPr>
                <a:t>4.</a:t>
              </a:r>
              <a:endParaRPr lang="en-US" sz="4800" b="1" dirty="0">
                <a:solidFill>
                  <a:srgbClr val="E1AD01"/>
                </a:solidFill>
                <a:latin typeface="Arial" panose="020B0604020202020204" pitchFamily="34" charset="0"/>
                <a:cs typeface="Arial" panose="020B0604020202020204" pitchFamily="34" charset="0"/>
              </a:endParaRPr>
            </a:p>
          </p:txBody>
        </p:sp>
      </p:grpSp>
      <p:pic>
        <p:nvPicPr>
          <p:cNvPr id="16" name="Picture 15">
            <a:extLst>
              <a:ext uri="{FF2B5EF4-FFF2-40B4-BE49-F238E27FC236}">
                <a16:creationId xmlns="" xmlns:a16="http://schemas.microsoft.com/office/drawing/2014/main" id="{ADF6F3FC-4E96-F14E-B443-AF55EFC53F6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20159" y="5791655"/>
            <a:ext cx="1041049" cy="948126"/>
          </a:xfrm>
          <a:prstGeom prst="rect">
            <a:avLst/>
          </a:prstGeom>
        </p:spPr>
      </p:pic>
      <p:sp>
        <p:nvSpPr>
          <p:cNvPr id="22" name="TextBox 21">
            <a:extLst>
              <a:ext uri="{FF2B5EF4-FFF2-40B4-BE49-F238E27FC236}">
                <a16:creationId xmlns="" xmlns:a16="http://schemas.microsoft.com/office/drawing/2014/main" id="{1F6DB09E-4623-7E41-854F-82C91934868E}"/>
              </a:ext>
            </a:extLst>
          </p:cNvPr>
          <p:cNvSpPr txBox="1"/>
          <p:nvPr/>
        </p:nvSpPr>
        <p:spPr>
          <a:xfrm>
            <a:off x="7869381" y="5176179"/>
            <a:ext cx="3311237" cy="584775"/>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Optimize your online security and prevent fraud.</a:t>
            </a:r>
          </a:p>
        </p:txBody>
      </p:sp>
      <p:grpSp>
        <p:nvGrpSpPr>
          <p:cNvPr id="23" name="Group 22">
            <a:extLst>
              <a:ext uri="{FF2B5EF4-FFF2-40B4-BE49-F238E27FC236}">
                <a16:creationId xmlns="" xmlns:a16="http://schemas.microsoft.com/office/drawing/2014/main" id="{547978B2-F4A5-FA46-97A9-B59050DD22B7}"/>
              </a:ext>
            </a:extLst>
          </p:cNvPr>
          <p:cNvGrpSpPr/>
          <p:nvPr/>
        </p:nvGrpSpPr>
        <p:grpSpPr>
          <a:xfrm>
            <a:off x="6543054" y="4921362"/>
            <a:ext cx="1094410" cy="1094410"/>
            <a:chOff x="6543054" y="3638551"/>
            <a:chExt cx="1094410" cy="1094410"/>
          </a:xfrm>
        </p:grpSpPr>
        <p:sp>
          <p:nvSpPr>
            <p:cNvPr id="24" name="Oval 23">
              <a:extLst>
                <a:ext uri="{FF2B5EF4-FFF2-40B4-BE49-F238E27FC236}">
                  <a16:creationId xmlns="" xmlns:a16="http://schemas.microsoft.com/office/drawing/2014/main" id="{E767CE05-53DF-1844-82DE-F2328FA1799A}"/>
                </a:ext>
              </a:extLst>
            </p:cNvPr>
            <p:cNvSpPr/>
            <p:nvPr/>
          </p:nvSpPr>
          <p:spPr>
            <a:xfrm>
              <a:off x="6543054" y="3638551"/>
              <a:ext cx="1094410" cy="1094410"/>
            </a:xfrm>
            <a:prstGeom prst="ellipse">
              <a:avLst/>
            </a:prstGeom>
            <a:noFill/>
            <a:ln w="38100">
              <a:solidFill>
                <a:srgbClr val="E1AD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 xmlns:a16="http://schemas.microsoft.com/office/drawing/2014/main" id="{F939F4F9-8F1D-3748-9B82-AAA697B2F7FC}"/>
                </a:ext>
              </a:extLst>
            </p:cNvPr>
            <p:cNvSpPr txBox="1"/>
            <p:nvPr/>
          </p:nvSpPr>
          <p:spPr>
            <a:xfrm>
              <a:off x="6782045" y="3719947"/>
              <a:ext cx="800100" cy="830997"/>
            </a:xfrm>
            <a:prstGeom prst="rect">
              <a:avLst/>
            </a:prstGeom>
            <a:noFill/>
          </p:spPr>
          <p:txBody>
            <a:bodyPr wrap="square" rtlCol="0">
              <a:spAutoFit/>
            </a:bodyPr>
            <a:lstStyle/>
            <a:p>
              <a:r>
                <a:rPr lang="en-CA" sz="4800" b="1" dirty="0">
                  <a:solidFill>
                    <a:srgbClr val="E1AD01"/>
                  </a:solidFill>
                  <a:latin typeface="Arial" panose="020B0604020202020204" pitchFamily="34" charset="0"/>
                  <a:cs typeface="Arial" panose="020B0604020202020204" pitchFamily="34" charset="0"/>
                </a:rPr>
                <a:t>5.</a:t>
              </a:r>
              <a:endParaRPr lang="en-US" sz="4800" b="1" dirty="0">
                <a:solidFill>
                  <a:srgbClr val="E1AD0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7978204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fade">
                                      <p:cBhvr>
                                        <p:cTn id="14" dur="500"/>
                                        <p:tgtEl>
                                          <p:spTgt spid="32"/>
                                        </p:tgtEl>
                                      </p:cBhvr>
                                    </p:animEffect>
                                  </p:childTnLst>
                                </p:cTn>
                              </p:par>
                            </p:childTnLst>
                          </p:cTn>
                        </p:par>
                        <p:par>
                          <p:cTn id="15" fill="hold">
                            <p:stCondLst>
                              <p:cond delay="1500"/>
                            </p:stCondLst>
                            <p:childTnLst>
                              <p:par>
                                <p:cTn id="16" presetID="31" presetClass="entr" presetSubtype="0" fill="hold" nodeType="afterEffect">
                                  <p:stCondLst>
                                    <p:cond delay="0"/>
                                  </p:stCondLst>
                                  <p:childTnLst>
                                    <p:set>
                                      <p:cBhvr>
                                        <p:cTn id="17" dur="1" fill="hold">
                                          <p:stCondLst>
                                            <p:cond delay="0"/>
                                          </p:stCondLst>
                                        </p:cTn>
                                        <p:tgtEl>
                                          <p:spTgt spid="47"/>
                                        </p:tgtEl>
                                        <p:attrNameLst>
                                          <p:attrName>style.visibility</p:attrName>
                                        </p:attrNameLst>
                                      </p:cBhvr>
                                      <p:to>
                                        <p:strVal val="visible"/>
                                      </p:to>
                                    </p:set>
                                    <p:anim calcmode="lin" valueType="num">
                                      <p:cBhvr>
                                        <p:cTn id="18" dur="500" fill="hold"/>
                                        <p:tgtEl>
                                          <p:spTgt spid="47"/>
                                        </p:tgtEl>
                                        <p:attrNameLst>
                                          <p:attrName>ppt_w</p:attrName>
                                        </p:attrNameLst>
                                      </p:cBhvr>
                                      <p:tavLst>
                                        <p:tav tm="0">
                                          <p:val>
                                            <p:fltVal val="0"/>
                                          </p:val>
                                        </p:tav>
                                        <p:tav tm="100000">
                                          <p:val>
                                            <p:strVal val="#ppt_w"/>
                                          </p:val>
                                        </p:tav>
                                      </p:tavLst>
                                    </p:anim>
                                    <p:anim calcmode="lin" valueType="num">
                                      <p:cBhvr>
                                        <p:cTn id="19" dur="500" fill="hold"/>
                                        <p:tgtEl>
                                          <p:spTgt spid="47"/>
                                        </p:tgtEl>
                                        <p:attrNameLst>
                                          <p:attrName>ppt_h</p:attrName>
                                        </p:attrNameLst>
                                      </p:cBhvr>
                                      <p:tavLst>
                                        <p:tav tm="0">
                                          <p:val>
                                            <p:fltVal val="0"/>
                                          </p:val>
                                        </p:tav>
                                        <p:tav tm="100000">
                                          <p:val>
                                            <p:strVal val="#ppt_h"/>
                                          </p:val>
                                        </p:tav>
                                      </p:tavLst>
                                    </p:anim>
                                    <p:anim calcmode="lin" valueType="num">
                                      <p:cBhvr>
                                        <p:cTn id="20" dur="500" fill="hold"/>
                                        <p:tgtEl>
                                          <p:spTgt spid="47"/>
                                        </p:tgtEl>
                                        <p:attrNameLst>
                                          <p:attrName>style.rotation</p:attrName>
                                        </p:attrNameLst>
                                      </p:cBhvr>
                                      <p:tavLst>
                                        <p:tav tm="0">
                                          <p:val>
                                            <p:fltVal val="90"/>
                                          </p:val>
                                        </p:tav>
                                        <p:tav tm="100000">
                                          <p:val>
                                            <p:fltVal val="0"/>
                                          </p:val>
                                        </p:tav>
                                      </p:tavLst>
                                    </p:anim>
                                    <p:animEffect transition="in" filter="fade">
                                      <p:cBhvr>
                                        <p:cTn id="21" dur="500"/>
                                        <p:tgtEl>
                                          <p:spTgt spid="47"/>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500"/>
                                        <p:tgtEl>
                                          <p:spTgt spid="35"/>
                                        </p:tgtEl>
                                      </p:cBhvr>
                                    </p:animEffect>
                                  </p:childTnLst>
                                </p:cTn>
                              </p:par>
                            </p:childTnLst>
                          </p:cTn>
                        </p:par>
                        <p:par>
                          <p:cTn id="26" fill="hold">
                            <p:stCondLst>
                              <p:cond delay="2500"/>
                            </p:stCondLst>
                            <p:childTnLst>
                              <p:par>
                                <p:cTn id="27" presetID="31" presetClass="entr" presetSubtype="0" fill="hold" nodeType="after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p:cTn id="29" dur="500" fill="hold"/>
                                        <p:tgtEl>
                                          <p:spTgt spid="23"/>
                                        </p:tgtEl>
                                        <p:attrNameLst>
                                          <p:attrName>ppt_w</p:attrName>
                                        </p:attrNameLst>
                                      </p:cBhvr>
                                      <p:tavLst>
                                        <p:tav tm="0">
                                          <p:val>
                                            <p:fltVal val="0"/>
                                          </p:val>
                                        </p:tav>
                                        <p:tav tm="100000">
                                          <p:val>
                                            <p:strVal val="#ppt_w"/>
                                          </p:val>
                                        </p:tav>
                                      </p:tavLst>
                                    </p:anim>
                                    <p:anim calcmode="lin" valueType="num">
                                      <p:cBhvr>
                                        <p:cTn id="30" dur="500" fill="hold"/>
                                        <p:tgtEl>
                                          <p:spTgt spid="23"/>
                                        </p:tgtEl>
                                        <p:attrNameLst>
                                          <p:attrName>ppt_h</p:attrName>
                                        </p:attrNameLst>
                                      </p:cBhvr>
                                      <p:tavLst>
                                        <p:tav tm="0">
                                          <p:val>
                                            <p:fltVal val="0"/>
                                          </p:val>
                                        </p:tav>
                                        <p:tav tm="100000">
                                          <p:val>
                                            <p:strVal val="#ppt_h"/>
                                          </p:val>
                                        </p:tav>
                                      </p:tavLst>
                                    </p:anim>
                                    <p:anim calcmode="lin" valueType="num">
                                      <p:cBhvr>
                                        <p:cTn id="31" dur="500" fill="hold"/>
                                        <p:tgtEl>
                                          <p:spTgt spid="23"/>
                                        </p:tgtEl>
                                        <p:attrNameLst>
                                          <p:attrName>style.rotation</p:attrName>
                                        </p:attrNameLst>
                                      </p:cBhvr>
                                      <p:tavLst>
                                        <p:tav tm="0">
                                          <p:val>
                                            <p:fltVal val="90"/>
                                          </p:val>
                                        </p:tav>
                                        <p:tav tm="100000">
                                          <p:val>
                                            <p:fltVal val="0"/>
                                          </p:val>
                                        </p:tav>
                                      </p:tavLst>
                                    </p:anim>
                                    <p:animEffect transition="in" filter="fade">
                                      <p:cBhvr>
                                        <p:cTn id="32" dur="500"/>
                                        <p:tgtEl>
                                          <p:spTgt spid="23"/>
                                        </p:tgtEl>
                                      </p:cBhvr>
                                    </p:animEffect>
                                  </p:childTnLst>
                                </p:cTn>
                              </p:par>
                            </p:childTnLst>
                          </p:cTn>
                        </p:par>
                        <p:par>
                          <p:cTn id="33" fill="hold">
                            <p:stCondLst>
                              <p:cond delay="3000"/>
                            </p:stCondLst>
                            <p:childTnLst>
                              <p:par>
                                <p:cTn id="34" presetID="10" presetClass="entr" presetSubtype="0" fill="hold" grpId="0" nodeType="after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5" grpId="0"/>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close-up of a book&#10;&#10;Description automatically generated with medium confidence">
            <a:extLst>
              <a:ext uri="{FF2B5EF4-FFF2-40B4-BE49-F238E27FC236}">
                <a16:creationId xmlns="" xmlns:a16="http://schemas.microsoft.com/office/drawing/2014/main" id="{96450EC4-7F03-6240-838C-E355C6579657}"/>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238" b="238"/>
          <a:stretch>
            <a:fillRect/>
          </a:stretch>
        </p:blipFill>
        <p:spPr/>
      </p:pic>
      <p:sp>
        <p:nvSpPr>
          <p:cNvPr id="13" name="Rectangle 12">
            <a:extLst>
              <a:ext uri="{FF2B5EF4-FFF2-40B4-BE49-F238E27FC236}">
                <a16:creationId xmlns="" xmlns:a16="http://schemas.microsoft.com/office/drawing/2014/main" id="{BA9C06C3-8ACA-477F-9877-375E3E53011E}"/>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3/22/2022</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5</a:t>
            </a:fld>
            <a:endParaRPr lang="en-US"/>
          </a:p>
        </p:txBody>
      </p:sp>
      <p:pic>
        <p:nvPicPr>
          <p:cNvPr id="11" name="Picture 10">
            <a:extLst>
              <a:ext uri="{FF2B5EF4-FFF2-40B4-BE49-F238E27FC236}">
                <a16:creationId xmlns="" xmlns:a16="http://schemas.microsoft.com/office/drawing/2014/main" id="{5A22EC6A-29B1-43F1-8B83-C9579961978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20159" y="5791655"/>
            <a:ext cx="1041049" cy="948126"/>
          </a:xfrm>
          <a:prstGeom prst="rect">
            <a:avLst/>
          </a:prstGeom>
        </p:spPr>
      </p:pic>
      <p:sp>
        <p:nvSpPr>
          <p:cNvPr id="12" name="TextBox 11">
            <a:extLst>
              <a:ext uri="{FF2B5EF4-FFF2-40B4-BE49-F238E27FC236}">
                <a16:creationId xmlns="" xmlns:a16="http://schemas.microsoft.com/office/drawing/2014/main" id="{A8FA3752-5211-488B-83DF-C6C7E1C1278E}"/>
              </a:ext>
            </a:extLst>
          </p:cNvPr>
          <p:cNvSpPr txBox="1"/>
          <p:nvPr/>
        </p:nvSpPr>
        <p:spPr>
          <a:xfrm>
            <a:off x="585356" y="213992"/>
            <a:ext cx="6539839" cy="769441"/>
          </a:xfrm>
          <a:prstGeom prst="rect">
            <a:avLst/>
          </a:prstGeom>
          <a:noFill/>
        </p:spPr>
        <p:txBody>
          <a:bodyPr wrap="square" rtlCol="0">
            <a:spAutoFit/>
          </a:bodyPr>
          <a:lstStyle/>
          <a:p>
            <a:r>
              <a:rPr lang="en-CA" sz="4400" b="1" dirty="0">
                <a:solidFill>
                  <a:srgbClr val="E1AD01"/>
                </a:solidFill>
                <a:latin typeface="Arial" panose="020B0604020202020204" pitchFamily="34" charset="0"/>
                <a:cs typeface="Arial" panose="020B0604020202020204" pitchFamily="34" charset="0"/>
              </a:rPr>
              <a:t>Workshop Agenda</a:t>
            </a:r>
            <a:endParaRPr lang="en-US" sz="4400" b="1" dirty="0">
              <a:solidFill>
                <a:srgbClr val="E1AD01"/>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 xmlns:a16="http://schemas.microsoft.com/office/drawing/2014/main" id="{766B22E7-34C6-D14A-86FC-4B5FC44FB273}"/>
              </a:ext>
            </a:extLst>
          </p:cNvPr>
          <p:cNvSpPr txBox="1"/>
          <p:nvPr/>
        </p:nvSpPr>
        <p:spPr>
          <a:xfrm>
            <a:off x="1385454" y="1178106"/>
            <a:ext cx="3311237"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Introduction to Module</a:t>
            </a:r>
          </a:p>
        </p:txBody>
      </p:sp>
      <p:sp>
        <p:nvSpPr>
          <p:cNvPr id="15" name="TextBox 14">
            <a:extLst>
              <a:ext uri="{FF2B5EF4-FFF2-40B4-BE49-F238E27FC236}">
                <a16:creationId xmlns="" xmlns:a16="http://schemas.microsoft.com/office/drawing/2014/main" id="{93922C01-31AF-2E4D-A385-1ECA7931AEA8}"/>
              </a:ext>
            </a:extLst>
          </p:cNvPr>
          <p:cNvSpPr txBox="1"/>
          <p:nvPr/>
        </p:nvSpPr>
        <p:spPr>
          <a:xfrm>
            <a:off x="630626" y="986919"/>
            <a:ext cx="800100" cy="707886"/>
          </a:xfrm>
          <a:prstGeom prst="rect">
            <a:avLst/>
          </a:prstGeom>
          <a:noFill/>
        </p:spPr>
        <p:txBody>
          <a:bodyPr wrap="square" rtlCol="0">
            <a:spAutoFit/>
          </a:bodyPr>
          <a:lstStyle/>
          <a:p>
            <a:r>
              <a:rPr lang="en-CA" sz="4000" b="1" dirty="0">
                <a:solidFill>
                  <a:srgbClr val="E1AD01"/>
                </a:solidFill>
                <a:latin typeface="Arial" panose="020B0604020202020204" pitchFamily="34" charset="0"/>
                <a:cs typeface="Arial" panose="020B0604020202020204" pitchFamily="34" charset="0"/>
              </a:rPr>
              <a:t>1.</a:t>
            </a:r>
            <a:endParaRPr lang="en-US" sz="4000" b="1" dirty="0">
              <a:solidFill>
                <a:srgbClr val="E1AD0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 xmlns:a16="http://schemas.microsoft.com/office/drawing/2014/main" id="{D02953D8-BC4A-7C4A-BC55-66E962C6FF47}"/>
              </a:ext>
            </a:extLst>
          </p:cNvPr>
          <p:cNvSpPr txBox="1"/>
          <p:nvPr/>
        </p:nvSpPr>
        <p:spPr>
          <a:xfrm>
            <a:off x="1392381" y="1979666"/>
            <a:ext cx="3311237"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What is Credit?</a:t>
            </a:r>
          </a:p>
        </p:txBody>
      </p:sp>
      <p:sp>
        <p:nvSpPr>
          <p:cNvPr id="18" name="TextBox 17">
            <a:extLst>
              <a:ext uri="{FF2B5EF4-FFF2-40B4-BE49-F238E27FC236}">
                <a16:creationId xmlns="" xmlns:a16="http://schemas.microsoft.com/office/drawing/2014/main" id="{41E46245-BF72-2247-8718-448B7A2CBAC9}"/>
              </a:ext>
            </a:extLst>
          </p:cNvPr>
          <p:cNvSpPr txBox="1"/>
          <p:nvPr/>
        </p:nvSpPr>
        <p:spPr>
          <a:xfrm>
            <a:off x="637553" y="1784328"/>
            <a:ext cx="800100" cy="707886"/>
          </a:xfrm>
          <a:prstGeom prst="rect">
            <a:avLst/>
          </a:prstGeom>
          <a:noFill/>
        </p:spPr>
        <p:txBody>
          <a:bodyPr wrap="square" rtlCol="0">
            <a:spAutoFit/>
          </a:bodyPr>
          <a:lstStyle/>
          <a:p>
            <a:r>
              <a:rPr lang="en-CA" sz="4000" b="1" dirty="0">
                <a:solidFill>
                  <a:srgbClr val="E1AD01"/>
                </a:solidFill>
                <a:latin typeface="Arial" panose="020B0604020202020204" pitchFamily="34" charset="0"/>
                <a:cs typeface="Arial" panose="020B0604020202020204" pitchFamily="34" charset="0"/>
              </a:rPr>
              <a:t>2.</a:t>
            </a:r>
            <a:endParaRPr lang="en-US" sz="4000" b="1" dirty="0">
              <a:solidFill>
                <a:srgbClr val="E1AD0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 xmlns:a16="http://schemas.microsoft.com/office/drawing/2014/main" id="{6B91BDF6-D9C8-AC4A-9056-C943D98CB471}"/>
              </a:ext>
            </a:extLst>
          </p:cNvPr>
          <p:cNvSpPr txBox="1"/>
          <p:nvPr/>
        </p:nvSpPr>
        <p:spPr>
          <a:xfrm>
            <a:off x="1399308" y="2779399"/>
            <a:ext cx="3311237"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Understanding Debt</a:t>
            </a:r>
          </a:p>
        </p:txBody>
      </p:sp>
      <p:sp>
        <p:nvSpPr>
          <p:cNvPr id="20" name="TextBox 19">
            <a:extLst>
              <a:ext uri="{FF2B5EF4-FFF2-40B4-BE49-F238E27FC236}">
                <a16:creationId xmlns="" xmlns:a16="http://schemas.microsoft.com/office/drawing/2014/main" id="{1BE6AF83-8C9C-2942-864A-FCAA2ECD7FF6}"/>
              </a:ext>
            </a:extLst>
          </p:cNvPr>
          <p:cNvSpPr txBox="1"/>
          <p:nvPr/>
        </p:nvSpPr>
        <p:spPr>
          <a:xfrm>
            <a:off x="644480" y="2581737"/>
            <a:ext cx="800100" cy="707886"/>
          </a:xfrm>
          <a:prstGeom prst="rect">
            <a:avLst/>
          </a:prstGeom>
          <a:noFill/>
        </p:spPr>
        <p:txBody>
          <a:bodyPr wrap="square" rtlCol="0">
            <a:spAutoFit/>
          </a:bodyPr>
          <a:lstStyle/>
          <a:p>
            <a:r>
              <a:rPr lang="en-CA" sz="4000" b="1" dirty="0">
                <a:solidFill>
                  <a:srgbClr val="E1AD01"/>
                </a:solidFill>
                <a:latin typeface="Arial" panose="020B0604020202020204" pitchFamily="34" charset="0"/>
                <a:cs typeface="Arial" panose="020B0604020202020204" pitchFamily="34" charset="0"/>
              </a:rPr>
              <a:t>3.</a:t>
            </a:r>
            <a:endParaRPr lang="en-US" sz="4000" b="1" dirty="0">
              <a:solidFill>
                <a:srgbClr val="E1AD01"/>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 xmlns:a16="http://schemas.microsoft.com/office/drawing/2014/main" id="{9A8A7CCE-5F24-234A-87A7-4F958C2D99FB}"/>
              </a:ext>
            </a:extLst>
          </p:cNvPr>
          <p:cNvSpPr txBox="1"/>
          <p:nvPr/>
        </p:nvSpPr>
        <p:spPr>
          <a:xfrm>
            <a:off x="1406235" y="3557098"/>
            <a:ext cx="3311237"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Filing your Income Taxes</a:t>
            </a:r>
          </a:p>
        </p:txBody>
      </p:sp>
      <p:sp>
        <p:nvSpPr>
          <p:cNvPr id="22" name="TextBox 21">
            <a:extLst>
              <a:ext uri="{FF2B5EF4-FFF2-40B4-BE49-F238E27FC236}">
                <a16:creationId xmlns="" xmlns:a16="http://schemas.microsoft.com/office/drawing/2014/main" id="{5D23703A-C1EA-2645-AE40-ED6737A8DAB2}"/>
              </a:ext>
            </a:extLst>
          </p:cNvPr>
          <p:cNvSpPr txBox="1"/>
          <p:nvPr/>
        </p:nvSpPr>
        <p:spPr>
          <a:xfrm>
            <a:off x="651407" y="3379146"/>
            <a:ext cx="800100" cy="707886"/>
          </a:xfrm>
          <a:prstGeom prst="rect">
            <a:avLst/>
          </a:prstGeom>
          <a:noFill/>
        </p:spPr>
        <p:txBody>
          <a:bodyPr wrap="square" rtlCol="0">
            <a:spAutoFit/>
          </a:bodyPr>
          <a:lstStyle/>
          <a:p>
            <a:r>
              <a:rPr lang="en-CA" sz="4000" b="1" dirty="0">
                <a:solidFill>
                  <a:srgbClr val="E1AD01"/>
                </a:solidFill>
                <a:latin typeface="Arial" panose="020B0604020202020204" pitchFamily="34" charset="0"/>
                <a:cs typeface="Arial" panose="020B0604020202020204" pitchFamily="34" charset="0"/>
              </a:rPr>
              <a:t>4.</a:t>
            </a:r>
            <a:endParaRPr lang="en-US" sz="4000" b="1" dirty="0">
              <a:solidFill>
                <a:srgbClr val="E1AD01"/>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 xmlns:a16="http://schemas.microsoft.com/office/drawing/2014/main" id="{688CBDE8-9298-5649-8C69-244DDE3784C3}"/>
              </a:ext>
            </a:extLst>
          </p:cNvPr>
          <p:cNvSpPr txBox="1"/>
          <p:nvPr/>
        </p:nvSpPr>
        <p:spPr>
          <a:xfrm>
            <a:off x="1413162" y="4208425"/>
            <a:ext cx="3311237" cy="163121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Online Security and Fraud Prevention</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Final Questions </a:t>
            </a:r>
          </a:p>
          <a:p>
            <a:endParaRPr lang="en-US" sz="2000" dirty="0">
              <a:latin typeface="Arial" panose="020B0604020202020204" pitchFamily="34" charset="0"/>
              <a:cs typeface="Arial" panose="020B0604020202020204" pitchFamily="34" charset="0"/>
            </a:endParaRPr>
          </a:p>
        </p:txBody>
      </p:sp>
      <p:sp>
        <p:nvSpPr>
          <p:cNvPr id="24" name="TextBox 23">
            <a:extLst>
              <a:ext uri="{FF2B5EF4-FFF2-40B4-BE49-F238E27FC236}">
                <a16:creationId xmlns="" xmlns:a16="http://schemas.microsoft.com/office/drawing/2014/main" id="{C5722D32-6F01-1C47-B4F9-BC518A9A0FBB}"/>
              </a:ext>
            </a:extLst>
          </p:cNvPr>
          <p:cNvSpPr txBox="1"/>
          <p:nvPr/>
        </p:nvSpPr>
        <p:spPr>
          <a:xfrm>
            <a:off x="658334" y="4176555"/>
            <a:ext cx="800100" cy="707886"/>
          </a:xfrm>
          <a:prstGeom prst="rect">
            <a:avLst/>
          </a:prstGeom>
          <a:noFill/>
        </p:spPr>
        <p:txBody>
          <a:bodyPr wrap="square" rtlCol="0">
            <a:spAutoFit/>
          </a:bodyPr>
          <a:lstStyle/>
          <a:p>
            <a:r>
              <a:rPr lang="en-CA" sz="4000" b="1" dirty="0">
                <a:solidFill>
                  <a:srgbClr val="E1AD01"/>
                </a:solidFill>
                <a:latin typeface="Arial" panose="020B0604020202020204" pitchFamily="34" charset="0"/>
                <a:cs typeface="Arial" panose="020B0604020202020204" pitchFamily="34" charset="0"/>
              </a:rPr>
              <a:t>5.</a:t>
            </a:r>
          </a:p>
        </p:txBody>
      </p:sp>
      <p:sp>
        <p:nvSpPr>
          <p:cNvPr id="25" name="TextBox 24">
            <a:extLst>
              <a:ext uri="{FF2B5EF4-FFF2-40B4-BE49-F238E27FC236}">
                <a16:creationId xmlns="" xmlns:a16="http://schemas.microsoft.com/office/drawing/2014/main" id="{234485E8-8B6B-3E41-90FF-E9C0EB2B821E}"/>
              </a:ext>
            </a:extLst>
          </p:cNvPr>
          <p:cNvSpPr txBox="1"/>
          <p:nvPr/>
        </p:nvSpPr>
        <p:spPr>
          <a:xfrm>
            <a:off x="661051" y="4958161"/>
            <a:ext cx="800100" cy="707886"/>
          </a:xfrm>
          <a:prstGeom prst="rect">
            <a:avLst/>
          </a:prstGeom>
          <a:noFill/>
        </p:spPr>
        <p:txBody>
          <a:bodyPr wrap="square" rtlCol="0">
            <a:spAutoFit/>
          </a:bodyPr>
          <a:lstStyle/>
          <a:p>
            <a:r>
              <a:rPr lang="en-CA" sz="4000" b="1" dirty="0">
                <a:solidFill>
                  <a:srgbClr val="E1AD01"/>
                </a:solidFill>
                <a:latin typeface="Arial" panose="020B0604020202020204" pitchFamily="34" charset="0"/>
                <a:cs typeface="Arial" panose="020B0604020202020204" pitchFamily="34" charset="0"/>
              </a:rPr>
              <a:t>6.</a:t>
            </a:r>
          </a:p>
        </p:txBody>
      </p:sp>
    </p:spTree>
    <p:extLst>
      <p:ext uri="{BB962C8B-B14F-4D97-AF65-F5344CB8AC3E}">
        <p14:creationId xmlns:p14="http://schemas.microsoft.com/office/powerpoint/2010/main" val="18613974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2" presetClass="entr" presetSubtype="0" fill="hold" grpId="0"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anim calcmode="lin" valueType="num">
                                      <p:cBhvr>
                                        <p:cTn id="19" dur="500" fill="hold"/>
                                        <p:tgtEl>
                                          <p:spTgt spid="18"/>
                                        </p:tgtEl>
                                        <p:attrNameLst>
                                          <p:attrName>ppt_x</p:attrName>
                                        </p:attrNameLst>
                                      </p:cBhvr>
                                      <p:tavLst>
                                        <p:tav tm="0">
                                          <p:val>
                                            <p:strVal val="#ppt_x"/>
                                          </p:val>
                                        </p:tav>
                                        <p:tav tm="100000">
                                          <p:val>
                                            <p:strVal val="#ppt_x"/>
                                          </p:val>
                                        </p:tav>
                                      </p:tavLst>
                                    </p:anim>
                                    <p:anim calcmode="lin" valueType="num">
                                      <p:cBhvr>
                                        <p:cTn id="20" dur="500" fill="hold"/>
                                        <p:tgtEl>
                                          <p:spTgt spid="18"/>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anim calcmode="lin" valueType="num">
                                      <p:cBhvr>
                                        <p:cTn id="24" dur="500" fill="hold"/>
                                        <p:tgtEl>
                                          <p:spTgt spid="16"/>
                                        </p:tgtEl>
                                        <p:attrNameLst>
                                          <p:attrName>ppt_x</p:attrName>
                                        </p:attrNameLst>
                                      </p:cBhvr>
                                      <p:tavLst>
                                        <p:tav tm="0">
                                          <p:val>
                                            <p:strVal val="#ppt_x"/>
                                          </p:val>
                                        </p:tav>
                                        <p:tav tm="100000">
                                          <p:val>
                                            <p:strVal val="#ppt_x"/>
                                          </p:val>
                                        </p:tav>
                                      </p:tavLst>
                                    </p:anim>
                                    <p:anim calcmode="lin" valueType="num">
                                      <p:cBhvr>
                                        <p:cTn id="25" dur="500" fill="hold"/>
                                        <p:tgtEl>
                                          <p:spTgt spid="16"/>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42" presetClass="entr" presetSubtype="0" fill="hold" grpId="0"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anim calcmode="lin" valueType="num">
                                      <p:cBhvr>
                                        <p:cTn id="30" dur="500" fill="hold"/>
                                        <p:tgtEl>
                                          <p:spTgt spid="19"/>
                                        </p:tgtEl>
                                        <p:attrNameLst>
                                          <p:attrName>ppt_x</p:attrName>
                                        </p:attrNameLst>
                                      </p:cBhvr>
                                      <p:tavLst>
                                        <p:tav tm="0">
                                          <p:val>
                                            <p:strVal val="#ppt_x"/>
                                          </p:val>
                                        </p:tav>
                                        <p:tav tm="100000">
                                          <p:val>
                                            <p:strVal val="#ppt_x"/>
                                          </p:val>
                                        </p:tav>
                                      </p:tavLst>
                                    </p:anim>
                                    <p:anim calcmode="lin" valueType="num">
                                      <p:cBhvr>
                                        <p:cTn id="31" dur="500" fill="hold"/>
                                        <p:tgtEl>
                                          <p:spTgt spid="19"/>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anim calcmode="lin" valueType="num">
                                      <p:cBhvr>
                                        <p:cTn id="35" dur="500" fill="hold"/>
                                        <p:tgtEl>
                                          <p:spTgt spid="20"/>
                                        </p:tgtEl>
                                        <p:attrNameLst>
                                          <p:attrName>ppt_x</p:attrName>
                                        </p:attrNameLst>
                                      </p:cBhvr>
                                      <p:tavLst>
                                        <p:tav tm="0">
                                          <p:val>
                                            <p:strVal val="#ppt_x"/>
                                          </p:val>
                                        </p:tav>
                                        <p:tav tm="100000">
                                          <p:val>
                                            <p:strVal val="#ppt_x"/>
                                          </p:val>
                                        </p:tav>
                                      </p:tavLst>
                                    </p:anim>
                                    <p:anim calcmode="lin" valueType="num">
                                      <p:cBhvr>
                                        <p:cTn id="36" dur="500" fill="hold"/>
                                        <p:tgtEl>
                                          <p:spTgt spid="20"/>
                                        </p:tgtEl>
                                        <p:attrNameLst>
                                          <p:attrName>ppt_y</p:attrName>
                                        </p:attrNameLst>
                                      </p:cBhvr>
                                      <p:tavLst>
                                        <p:tav tm="0">
                                          <p:val>
                                            <p:strVal val="#ppt_y+.1"/>
                                          </p:val>
                                        </p:tav>
                                        <p:tav tm="100000">
                                          <p:val>
                                            <p:strVal val="#ppt_y"/>
                                          </p:val>
                                        </p:tav>
                                      </p:tavLst>
                                    </p:anim>
                                  </p:childTnLst>
                                </p:cTn>
                              </p:par>
                            </p:childTnLst>
                          </p:cTn>
                        </p:par>
                        <p:par>
                          <p:cTn id="37" fill="hold">
                            <p:stCondLst>
                              <p:cond delay="1500"/>
                            </p:stCondLst>
                            <p:childTnLst>
                              <p:par>
                                <p:cTn id="38" presetID="42" presetClass="entr" presetSubtype="0" fill="hold" grpId="0" nodeType="after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anim calcmode="lin" valueType="num">
                                      <p:cBhvr>
                                        <p:cTn id="41" dur="500" fill="hold"/>
                                        <p:tgtEl>
                                          <p:spTgt spid="22"/>
                                        </p:tgtEl>
                                        <p:attrNameLst>
                                          <p:attrName>ppt_x</p:attrName>
                                        </p:attrNameLst>
                                      </p:cBhvr>
                                      <p:tavLst>
                                        <p:tav tm="0">
                                          <p:val>
                                            <p:strVal val="#ppt_x"/>
                                          </p:val>
                                        </p:tav>
                                        <p:tav tm="100000">
                                          <p:val>
                                            <p:strVal val="#ppt_x"/>
                                          </p:val>
                                        </p:tav>
                                      </p:tavLst>
                                    </p:anim>
                                    <p:anim calcmode="lin" valueType="num">
                                      <p:cBhvr>
                                        <p:cTn id="42" dur="500" fill="hold"/>
                                        <p:tgtEl>
                                          <p:spTgt spid="22"/>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anim calcmode="lin" valueType="num">
                                      <p:cBhvr>
                                        <p:cTn id="46" dur="500" fill="hold"/>
                                        <p:tgtEl>
                                          <p:spTgt spid="21"/>
                                        </p:tgtEl>
                                        <p:attrNameLst>
                                          <p:attrName>ppt_x</p:attrName>
                                        </p:attrNameLst>
                                      </p:cBhvr>
                                      <p:tavLst>
                                        <p:tav tm="0">
                                          <p:val>
                                            <p:strVal val="#ppt_x"/>
                                          </p:val>
                                        </p:tav>
                                        <p:tav tm="100000">
                                          <p:val>
                                            <p:strVal val="#ppt_x"/>
                                          </p:val>
                                        </p:tav>
                                      </p:tavLst>
                                    </p:anim>
                                    <p:anim calcmode="lin" valueType="num">
                                      <p:cBhvr>
                                        <p:cTn id="47" dur="500" fill="hold"/>
                                        <p:tgtEl>
                                          <p:spTgt spid="21"/>
                                        </p:tgtEl>
                                        <p:attrNameLst>
                                          <p:attrName>ppt_y</p:attrName>
                                        </p:attrNameLst>
                                      </p:cBhvr>
                                      <p:tavLst>
                                        <p:tav tm="0">
                                          <p:val>
                                            <p:strVal val="#ppt_y+.1"/>
                                          </p:val>
                                        </p:tav>
                                        <p:tav tm="100000">
                                          <p:val>
                                            <p:strVal val="#ppt_y"/>
                                          </p:val>
                                        </p:tav>
                                      </p:tavLst>
                                    </p:anim>
                                  </p:childTnLst>
                                </p:cTn>
                              </p:par>
                            </p:childTnLst>
                          </p:cTn>
                        </p:par>
                        <p:par>
                          <p:cTn id="48" fill="hold">
                            <p:stCondLst>
                              <p:cond delay="2000"/>
                            </p:stCondLst>
                            <p:childTnLst>
                              <p:par>
                                <p:cTn id="49" presetID="42" presetClass="entr" presetSubtype="0" fill="hold" grpId="0" nodeType="after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500"/>
                                        <p:tgtEl>
                                          <p:spTgt spid="24"/>
                                        </p:tgtEl>
                                      </p:cBhvr>
                                    </p:animEffect>
                                    <p:anim calcmode="lin" valueType="num">
                                      <p:cBhvr>
                                        <p:cTn id="52" dur="500" fill="hold"/>
                                        <p:tgtEl>
                                          <p:spTgt spid="24"/>
                                        </p:tgtEl>
                                        <p:attrNameLst>
                                          <p:attrName>ppt_x</p:attrName>
                                        </p:attrNameLst>
                                      </p:cBhvr>
                                      <p:tavLst>
                                        <p:tav tm="0">
                                          <p:val>
                                            <p:strVal val="#ppt_x"/>
                                          </p:val>
                                        </p:tav>
                                        <p:tav tm="100000">
                                          <p:val>
                                            <p:strVal val="#ppt_x"/>
                                          </p:val>
                                        </p:tav>
                                      </p:tavLst>
                                    </p:anim>
                                    <p:anim calcmode="lin" valueType="num">
                                      <p:cBhvr>
                                        <p:cTn id="53" dur="500" fill="hold"/>
                                        <p:tgtEl>
                                          <p:spTgt spid="24"/>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fade">
                                      <p:cBhvr>
                                        <p:cTn id="56" dur="500"/>
                                        <p:tgtEl>
                                          <p:spTgt spid="23"/>
                                        </p:tgtEl>
                                      </p:cBhvr>
                                    </p:animEffect>
                                    <p:anim calcmode="lin" valueType="num">
                                      <p:cBhvr>
                                        <p:cTn id="57" dur="500" fill="hold"/>
                                        <p:tgtEl>
                                          <p:spTgt spid="23"/>
                                        </p:tgtEl>
                                        <p:attrNameLst>
                                          <p:attrName>ppt_x</p:attrName>
                                        </p:attrNameLst>
                                      </p:cBhvr>
                                      <p:tavLst>
                                        <p:tav tm="0">
                                          <p:val>
                                            <p:strVal val="#ppt_x"/>
                                          </p:val>
                                        </p:tav>
                                        <p:tav tm="100000">
                                          <p:val>
                                            <p:strVal val="#ppt_x"/>
                                          </p:val>
                                        </p:tav>
                                      </p:tavLst>
                                    </p:anim>
                                    <p:anim calcmode="lin" valueType="num">
                                      <p:cBhvr>
                                        <p:cTn id="58" dur="500" fill="hold"/>
                                        <p:tgtEl>
                                          <p:spTgt spid="23"/>
                                        </p:tgtEl>
                                        <p:attrNameLst>
                                          <p:attrName>ppt_y</p:attrName>
                                        </p:attrNameLst>
                                      </p:cBhvr>
                                      <p:tavLst>
                                        <p:tav tm="0">
                                          <p:val>
                                            <p:strVal val="#ppt_y+.1"/>
                                          </p:val>
                                        </p:tav>
                                        <p:tav tm="100000">
                                          <p:val>
                                            <p:strVal val="#ppt_y"/>
                                          </p:val>
                                        </p:tav>
                                      </p:tavLst>
                                    </p:anim>
                                  </p:childTnLst>
                                </p:cTn>
                              </p:par>
                            </p:childTnLst>
                          </p:cTn>
                        </p:par>
                        <p:par>
                          <p:cTn id="59" fill="hold">
                            <p:stCondLst>
                              <p:cond delay="2500"/>
                            </p:stCondLst>
                            <p:childTnLst>
                              <p:par>
                                <p:cTn id="60" presetID="42" presetClass="entr" presetSubtype="0" fill="hold" grpId="0" nodeType="after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fade">
                                      <p:cBhvr>
                                        <p:cTn id="62" dur="500"/>
                                        <p:tgtEl>
                                          <p:spTgt spid="25"/>
                                        </p:tgtEl>
                                      </p:cBhvr>
                                    </p:animEffect>
                                    <p:anim calcmode="lin" valueType="num">
                                      <p:cBhvr>
                                        <p:cTn id="63" dur="500" fill="hold"/>
                                        <p:tgtEl>
                                          <p:spTgt spid="25"/>
                                        </p:tgtEl>
                                        <p:attrNameLst>
                                          <p:attrName>ppt_x</p:attrName>
                                        </p:attrNameLst>
                                      </p:cBhvr>
                                      <p:tavLst>
                                        <p:tav tm="0">
                                          <p:val>
                                            <p:strVal val="#ppt_x"/>
                                          </p:val>
                                        </p:tav>
                                        <p:tav tm="100000">
                                          <p:val>
                                            <p:strVal val="#ppt_x"/>
                                          </p:val>
                                        </p:tav>
                                      </p:tavLst>
                                    </p:anim>
                                    <p:anim calcmode="lin" valueType="num">
                                      <p:cBhvr>
                                        <p:cTn id="64" dur="5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8" grpId="0"/>
      <p:bldP spid="19" grpId="0"/>
      <p:bldP spid="20" grpId="0"/>
      <p:bldP spid="21" grpId="0"/>
      <p:bldP spid="22" grpId="0"/>
      <p:bldP spid="23" grpId="0"/>
      <p:bldP spid="24" grpId="0"/>
      <p:bldP spid="2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 xmlns:a16="http://schemas.microsoft.com/office/drawing/2014/main" id="{0B071AE9-997C-8F4B-B71B-5DCD9E5E582B}"/>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t="25175" b="21875"/>
          <a:stretch/>
        </p:blipFill>
        <p:spPr>
          <a:xfrm>
            <a:off x="0" y="11956"/>
            <a:ext cx="12192000" cy="6846044"/>
          </a:xfrm>
        </p:spPr>
      </p:pic>
      <p:sp>
        <p:nvSpPr>
          <p:cNvPr id="13" name="Rectangle 12">
            <a:extLst>
              <a:ext uri="{FF2B5EF4-FFF2-40B4-BE49-F238E27FC236}">
                <a16:creationId xmlns="" xmlns:a16="http://schemas.microsoft.com/office/drawing/2014/main" id="{DB3E8536-288F-462B-9323-C747BA596DEF}"/>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solidFill>
                  <a:schemeClr val="bg1"/>
                </a:solidFill>
              </a:rPr>
              <a:pPr/>
              <a:t>3/22/2022</a:t>
            </a:fld>
            <a:endParaRPr lang="en-US" dirty="0">
              <a:solidFill>
                <a:schemeClr val="bg1"/>
              </a:solidFill>
            </a:endParaRPr>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solidFill>
                  <a:schemeClr val="bg1"/>
                </a:solidFill>
              </a:rPr>
              <a:pPr/>
              <a:t>6</a:t>
            </a:fld>
            <a:endParaRPr lang="en-US">
              <a:solidFill>
                <a:schemeClr val="bg1"/>
              </a:solidFill>
            </a:endParaRPr>
          </a:p>
        </p:txBody>
      </p:sp>
      <p:sp>
        <p:nvSpPr>
          <p:cNvPr id="12" name="Oval 11">
            <a:extLst>
              <a:ext uri="{FF2B5EF4-FFF2-40B4-BE49-F238E27FC236}">
                <a16:creationId xmlns="" xmlns:a16="http://schemas.microsoft.com/office/drawing/2014/main" id="{487510CB-74E3-452E-BEEF-6874A0CFF291}"/>
              </a:ext>
            </a:extLst>
          </p:cNvPr>
          <p:cNvSpPr/>
          <p:nvPr/>
        </p:nvSpPr>
        <p:spPr>
          <a:xfrm>
            <a:off x="5957213" y="390410"/>
            <a:ext cx="5639287" cy="5639287"/>
          </a:xfrm>
          <a:prstGeom prst="ellipse">
            <a:avLst/>
          </a:prstGeom>
          <a:solidFill>
            <a:srgbClr val="0DB14B">
              <a:alpha val="77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 xmlns:a16="http://schemas.microsoft.com/office/drawing/2014/main" id="{D4816FBB-1E48-44DF-BF80-E07DFA6A1F1C}"/>
              </a:ext>
            </a:extLst>
          </p:cNvPr>
          <p:cNvSpPr txBox="1"/>
          <p:nvPr/>
        </p:nvSpPr>
        <p:spPr>
          <a:xfrm>
            <a:off x="6695213" y="1090103"/>
            <a:ext cx="4163288" cy="1323439"/>
          </a:xfrm>
          <a:prstGeom prst="rect">
            <a:avLst/>
          </a:prstGeom>
          <a:noFill/>
        </p:spPr>
        <p:txBody>
          <a:bodyPr wrap="square" rtlCol="0">
            <a:spAutoFit/>
          </a:bodyPr>
          <a:lstStyle/>
          <a:p>
            <a:pPr algn="ctr"/>
            <a:r>
              <a:rPr lang="en-CA" sz="4000" b="1" dirty="0">
                <a:solidFill>
                  <a:schemeClr val="bg1"/>
                </a:solidFill>
                <a:latin typeface="Arial" panose="020B0604020202020204" pitchFamily="34" charset="0"/>
                <a:cs typeface="Arial" panose="020B0604020202020204" pitchFamily="34" charset="0"/>
              </a:rPr>
              <a:t>Before we Begin!</a:t>
            </a:r>
          </a:p>
        </p:txBody>
      </p:sp>
      <p:sp>
        <p:nvSpPr>
          <p:cNvPr id="15" name="TextBox 14">
            <a:extLst>
              <a:ext uri="{FF2B5EF4-FFF2-40B4-BE49-F238E27FC236}">
                <a16:creationId xmlns="" xmlns:a16="http://schemas.microsoft.com/office/drawing/2014/main" id="{08C39288-2375-4B57-A638-3D7F62981481}"/>
              </a:ext>
            </a:extLst>
          </p:cNvPr>
          <p:cNvSpPr txBox="1"/>
          <p:nvPr/>
        </p:nvSpPr>
        <p:spPr>
          <a:xfrm>
            <a:off x="6137267" y="2477330"/>
            <a:ext cx="5303124" cy="2769989"/>
          </a:xfrm>
          <a:prstGeom prst="rect">
            <a:avLst/>
          </a:prstGeom>
          <a:noFill/>
        </p:spPr>
        <p:txBody>
          <a:bodyPr wrap="square" rtlCol="0">
            <a:spAutoFit/>
          </a:bodyPr>
          <a:lstStyle/>
          <a:p>
            <a:pPr algn="ctr">
              <a:lnSpc>
                <a:spcPct val="150000"/>
              </a:lnSpc>
            </a:pPr>
            <a:r>
              <a:rPr lang="en-CA" sz="2000" b="1" dirty="0" err="1">
                <a:solidFill>
                  <a:schemeClr val="bg1"/>
                </a:solidFill>
                <a:latin typeface="Arial" panose="020B0604020202020204" pitchFamily="34" charset="0"/>
                <a:cs typeface="Arial" panose="020B0604020202020204" pitchFamily="34" charset="0"/>
              </a:rPr>
              <a:t>Adult·ing</a:t>
            </a:r>
            <a:endParaRPr lang="en-CA" sz="2000" b="1" dirty="0">
              <a:solidFill>
                <a:schemeClr val="bg1"/>
              </a:solidFill>
              <a:latin typeface="Arial" panose="020B0604020202020204" pitchFamily="34" charset="0"/>
              <a:cs typeface="Arial" panose="020B0604020202020204" pitchFamily="34" charset="0"/>
            </a:endParaRPr>
          </a:p>
          <a:p>
            <a:pPr algn="ctr">
              <a:lnSpc>
                <a:spcPct val="150000"/>
              </a:lnSpc>
            </a:pPr>
            <a:r>
              <a:rPr lang="en-CA" sz="1600" b="1" dirty="0">
                <a:solidFill>
                  <a:schemeClr val="bg1"/>
                </a:solidFill>
                <a:latin typeface="Arial" panose="020B0604020202020204" pitchFamily="34" charset="0"/>
                <a:cs typeface="Arial" panose="020B0604020202020204" pitchFamily="34" charset="0"/>
              </a:rPr>
              <a:t>/</a:t>
            </a:r>
            <a:r>
              <a:rPr lang="en-CA" sz="1600" b="1" dirty="0" err="1">
                <a:solidFill>
                  <a:schemeClr val="bg1"/>
                </a:solidFill>
                <a:latin typeface="Arial" panose="020B0604020202020204" pitchFamily="34" charset="0"/>
                <a:cs typeface="Arial" panose="020B0604020202020204" pitchFamily="34" charset="0"/>
              </a:rPr>
              <a:t>əˈdəltiNG</a:t>
            </a:r>
            <a:r>
              <a:rPr lang="en-CA" sz="1600" b="1" dirty="0">
                <a:solidFill>
                  <a:schemeClr val="bg1"/>
                </a:solidFill>
                <a:latin typeface="Arial" panose="020B0604020202020204" pitchFamily="34" charset="0"/>
                <a:cs typeface="Arial" panose="020B0604020202020204" pitchFamily="34" charset="0"/>
              </a:rPr>
              <a:t>,ˈ</a:t>
            </a:r>
            <a:r>
              <a:rPr lang="en-CA" sz="1600" b="1" dirty="0" err="1">
                <a:solidFill>
                  <a:schemeClr val="bg1"/>
                </a:solidFill>
                <a:latin typeface="Arial" panose="020B0604020202020204" pitchFamily="34" charset="0"/>
                <a:cs typeface="Arial" panose="020B0604020202020204" pitchFamily="34" charset="0"/>
              </a:rPr>
              <a:t>aˌdəltiNG</a:t>
            </a:r>
            <a:r>
              <a:rPr lang="en-CA" sz="1600" b="1" dirty="0">
                <a:solidFill>
                  <a:schemeClr val="bg1"/>
                </a:solidFill>
                <a:latin typeface="Arial" panose="020B0604020202020204" pitchFamily="34" charset="0"/>
                <a:cs typeface="Arial" panose="020B0604020202020204" pitchFamily="34" charset="0"/>
              </a:rPr>
              <a:t>/  noun</a:t>
            </a:r>
          </a:p>
          <a:p>
            <a:pPr algn="ctr">
              <a:lnSpc>
                <a:spcPct val="150000"/>
              </a:lnSpc>
            </a:pPr>
            <a:endParaRPr lang="en-CA" sz="1600" b="1" dirty="0">
              <a:solidFill>
                <a:schemeClr val="bg1"/>
              </a:solidFill>
              <a:latin typeface="Arial" panose="020B0604020202020204" pitchFamily="34" charset="0"/>
              <a:cs typeface="Arial" panose="020B0604020202020204" pitchFamily="34" charset="0"/>
            </a:endParaRPr>
          </a:p>
          <a:p>
            <a:pPr algn="ctr">
              <a:lnSpc>
                <a:spcPct val="150000"/>
              </a:lnSpc>
            </a:pPr>
            <a:r>
              <a:rPr lang="en-CA" sz="1600" b="1" dirty="0">
                <a:solidFill>
                  <a:schemeClr val="bg1"/>
                </a:solidFill>
                <a:latin typeface="Arial" panose="020B0604020202020204" pitchFamily="34" charset="0"/>
                <a:cs typeface="Arial" panose="020B0604020202020204" pitchFamily="34" charset="0"/>
              </a:rPr>
              <a:t>“The practice of behaving in a way characteristic of a responsible adult, especially the accomplishment of mundane but necessary tasks.”</a:t>
            </a:r>
            <a:br>
              <a:rPr lang="en-CA" sz="1600" b="1" dirty="0">
                <a:solidFill>
                  <a:schemeClr val="bg1"/>
                </a:solidFill>
                <a:latin typeface="Arial" panose="020B0604020202020204" pitchFamily="34" charset="0"/>
                <a:cs typeface="Arial" panose="020B0604020202020204" pitchFamily="34" charset="0"/>
              </a:rPr>
            </a:br>
            <a:r>
              <a:rPr lang="en-CA" sz="1600" b="1" i="1" dirty="0">
                <a:solidFill>
                  <a:schemeClr val="bg1"/>
                </a:solidFill>
                <a:latin typeface="Arial" panose="020B0604020202020204" pitchFamily="34" charset="0"/>
                <a:cs typeface="Arial" panose="020B0604020202020204" pitchFamily="34" charset="0"/>
              </a:rPr>
              <a:t>(Oxford Dictionary)</a:t>
            </a:r>
          </a:p>
        </p:txBody>
      </p:sp>
      <p:pic>
        <p:nvPicPr>
          <p:cNvPr id="11" name="Picture 10">
            <a:extLst>
              <a:ext uri="{FF2B5EF4-FFF2-40B4-BE49-F238E27FC236}">
                <a16:creationId xmlns="" xmlns:a16="http://schemas.microsoft.com/office/drawing/2014/main" id="{15734483-6DF6-F047-BCA5-09715609CE5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20159" y="5791655"/>
            <a:ext cx="1041049" cy="948126"/>
          </a:xfrm>
          <a:prstGeom prst="rect">
            <a:avLst/>
          </a:prstGeom>
        </p:spPr>
      </p:pic>
    </p:spTree>
    <p:extLst>
      <p:ext uri="{BB962C8B-B14F-4D97-AF65-F5344CB8AC3E}">
        <p14:creationId xmlns:p14="http://schemas.microsoft.com/office/powerpoint/2010/main" val="1347282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person, indoor, front, girl&#10;&#10;Description automatically generated">
            <a:extLst>
              <a:ext uri="{FF2B5EF4-FFF2-40B4-BE49-F238E27FC236}">
                <a16:creationId xmlns="" xmlns:a16="http://schemas.microsoft.com/office/drawing/2014/main" id="{D9E82A37-A410-7642-9853-94627BA6C10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000" r="8244"/>
          <a:stretch/>
        </p:blipFill>
        <p:spPr>
          <a:xfrm>
            <a:off x="0" y="1313550"/>
            <a:ext cx="6565982" cy="5104385"/>
          </a:xfrm>
          <a:prstGeom prst="rect">
            <a:avLst/>
          </a:prstGeom>
        </p:spPr>
      </p:pic>
      <p:sp>
        <p:nvSpPr>
          <p:cNvPr id="25" name="Rectangle 24">
            <a:extLst>
              <a:ext uri="{FF2B5EF4-FFF2-40B4-BE49-F238E27FC236}">
                <a16:creationId xmlns="" xmlns:a16="http://schemas.microsoft.com/office/drawing/2014/main" id="{8F67E0F3-2E8B-462D-A83B-E62F475B8DCE}"/>
              </a:ext>
            </a:extLst>
          </p:cNvPr>
          <p:cNvSpPr/>
          <p:nvPr/>
        </p:nvSpPr>
        <p:spPr>
          <a:xfrm>
            <a:off x="0" y="0"/>
            <a:ext cx="12192000" cy="1324702"/>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pPr algn="ctr"/>
            <a:fld id="{AC583325-E5CA-4A8D-8155-7E36AC00BA60}" type="datetime1">
              <a:rPr lang="en-US" smtClean="0"/>
              <a:pPr algn="ctr"/>
              <a:t>3/22/2022</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pPr algn="ctr"/>
            <a:fld id="{FD980031-200C-46EB-A905-0D9DD9F0457B}" type="slidenum">
              <a:rPr lang="en-US" smtClean="0"/>
              <a:pPr algn="ctr"/>
              <a:t>7</a:t>
            </a:fld>
            <a:endParaRPr lang="en-US"/>
          </a:p>
        </p:txBody>
      </p:sp>
      <p:sp>
        <p:nvSpPr>
          <p:cNvPr id="8" name="TextBox 7">
            <a:extLst>
              <a:ext uri="{FF2B5EF4-FFF2-40B4-BE49-F238E27FC236}">
                <a16:creationId xmlns="" xmlns:a16="http://schemas.microsoft.com/office/drawing/2014/main" id="{87FD1491-B3E2-44FA-A317-2CCB5308FF84}"/>
              </a:ext>
            </a:extLst>
          </p:cNvPr>
          <p:cNvSpPr txBox="1"/>
          <p:nvPr/>
        </p:nvSpPr>
        <p:spPr>
          <a:xfrm>
            <a:off x="1284514" y="346499"/>
            <a:ext cx="9622972" cy="707886"/>
          </a:xfrm>
          <a:prstGeom prst="rect">
            <a:avLst/>
          </a:prstGeom>
          <a:noFill/>
        </p:spPr>
        <p:txBody>
          <a:bodyPr wrap="square" rtlCol="0">
            <a:spAutoFit/>
          </a:bodyPr>
          <a:lstStyle/>
          <a:p>
            <a:pPr algn="ctr"/>
            <a:r>
              <a:rPr lang="en-CA" sz="4000" b="1" dirty="0">
                <a:solidFill>
                  <a:schemeClr val="bg1"/>
                </a:solidFill>
                <a:latin typeface="Arial" panose="020B0604020202020204" pitchFamily="34" charset="0"/>
                <a:cs typeface="Arial" panose="020B0604020202020204" pitchFamily="34" charset="0"/>
              </a:rPr>
              <a:t>What is Credit?</a:t>
            </a:r>
            <a:endParaRPr lang="en-US" sz="4000" b="1" dirty="0">
              <a:solidFill>
                <a:schemeClr val="bg1"/>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 xmlns:a16="http://schemas.microsoft.com/office/drawing/2014/main" id="{CD492B73-C2BD-47FD-95F0-634C88C3F49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20159" y="5791655"/>
            <a:ext cx="1041049" cy="948126"/>
          </a:xfrm>
          <a:prstGeom prst="rect">
            <a:avLst/>
          </a:prstGeom>
        </p:spPr>
      </p:pic>
      <p:sp>
        <p:nvSpPr>
          <p:cNvPr id="20" name="TextBox 19">
            <a:extLst>
              <a:ext uri="{FF2B5EF4-FFF2-40B4-BE49-F238E27FC236}">
                <a16:creationId xmlns="" xmlns:a16="http://schemas.microsoft.com/office/drawing/2014/main" id="{B3153053-C4FA-CB4D-89A2-A3ECED498714}"/>
              </a:ext>
            </a:extLst>
          </p:cNvPr>
          <p:cNvSpPr txBox="1"/>
          <p:nvPr/>
        </p:nvSpPr>
        <p:spPr>
          <a:xfrm>
            <a:off x="7180962" y="1978492"/>
            <a:ext cx="4553838" cy="3785652"/>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Credit is the ability to borrow money or access goods or services with the understanding that you'll pay later. </a:t>
            </a:r>
            <a:r>
              <a:rPr lang="en-US" sz="2000" i="1" dirty="0">
                <a:latin typeface="Arial" panose="020B0604020202020204" pitchFamily="34" charset="0"/>
                <a:cs typeface="Arial" panose="020B0604020202020204" pitchFamily="34" charset="0"/>
              </a:rPr>
              <a:t>(Experian)</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There are many different types of credit that are used for different services. Your ability to access credit is important for your financial future. It helps you to get things that you need now, such as loan for a car, or a student loan.</a:t>
            </a:r>
          </a:p>
        </p:txBody>
      </p:sp>
    </p:spTree>
    <p:extLst>
      <p:ext uri="{BB962C8B-B14F-4D97-AF65-F5344CB8AC3E}">
        <p14:creationId xmlns:p14="http://schemas.microsoft.com/office/powerpoint/2010/main" val="35855619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 xmlns:a16="http://schemas.microsoft.com/office/drawing/2014/main" id="{070BD848-61BF-D140-86F6-E256732219B1}"/>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3/22/2022</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8</a:t>
            </a:fld>
            <a:endParaRPr lang="en-US"/>
          </a:p>
        </p:txBody>
      </p:sp>
      <p:pic>
        <p:nvPicPr>
          <p:cNvPr id="49" name="Picture 48" descr="A picture containing device&#10;&#10;Description automatically generated">
            <a:extLst>
              <a:ext uri="{FF2B5EF4-FFF2-40B4-BE49-F238E27FC236}">
                <a16:creationId xmlns="" xmlns:a16="http://schemas.microsoft.com/office/drawing/2014/main" id="{DC8813F8-37EA-4ED5-A346-E726C9A6E6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159" y="5791655"/>
            <a:ext cx="1041050" cy="948126"/>
          </a:xfrm>
          <a:prstGeom prst="rect">
            <a:avLst/>
          </a:prstGeom>
        </p:spPr>
      </p:pic>
      <p:sp>
        <p:nvSpPr>
          <p:cNvPr id="12" name="Rectangle 11">
            <a:extLst>
              <a:ext uri="{FF2B5EF4-FFF2-40B4-BE49-F238E27FC236}">
                <a16:creationId xmlns="" xmlns:a16="http://schemas.microsoft.com/office/drawing/2014/main" id="{DDE8690F-D317-413B-B3CE-72AF9ECEE9F9}"/>
              </a:ext>
            </a:extLst>
          </p:cNvPr>
          <p:cNvSpPr/>
          <p:nvPr/>
        </p:nvSpPr>
        <p:spPr>
          <a:xfrm>
            <a:off x="320159" y="4444229"/>
            <a:ext cx="4029467" cy="369332"/>
          </a:xfrm>
          <a:prstGeom prst="rect">
            <a:avLst/>
          </a:prstGeom>
        </p:spPr>
        <p:txBody>
          <a:bodyPr wrap="square">
            <a:spAutoFit/>
          </a:bodyPr>
          <a:lstStyle/>
          <a:p>
            <a:r>
              <a:rPr lang="en-US" b="1" u="sng" dirty="0">
                <a:latin typeface="Arial" panose="020B0604020202020204" pitchFamily="34" charset="0"/>
                <a:cs typeface="Arial" panose="020B0604020202020204" pitchFamily="34" charset="0"/>
              </a:rPr>
              <a:t>https://</a:t>
            </a:r>
            <a:r>
              <a:rPr lang="en-US" b="1" u="sng" dirty="0" err="1">
                <a:latin typeface="Arial" panose="020B0604020202020204" pitchFamily="34" charset="0"/>
                <a:cs typeface="Arial" panose="020B0604020202020204" pitchFamily="34" charset="0"/>
              </a:rPr>
              <a:t>youtu.be</a:t>
            </a:r>
            <a:r>
              <a:rPr lang="en-US" b="1" u="sng" dirty="0">
                <a:latin typeface="Arial" panose="020B0604020202020204" pitchFamily="34" charset="0"/>
                <a:cs typeface="Arial" panose="020B0604020202020204" pitchFamily="34" charset="0"/>
              </a:rPr>
              <a:t>/Gxt5xRdD3bI</a:t>
            </a:r>
          </a:p>
        </p:txBody>
      </p:sp>
      <p:pic>
        <p:nvPicPr>
          <p:cNvPr id="14" name="Picture 13">
            <a:extLst>
              <a:ext uri="{FF2B5EF4-FFF2-40B4-BE49-F238E27FC236}">
                <a16:creationId xmlns="" xmlns:a16="http://schemas.microsoft.com/office/drawing/2014/main" id="{8E655019-0A20-404B-94D4-A8FCE15C53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55036" y="1235772"/>
            <a:ext cx="5568098" cy="4555883"/>
          </a:xfrm>
          <a:prstGeom prst="rect">
            <a:avLst/>
          </a:prstGeom>
        </p:spPr>
      </p:pic>
      <p:sp>
        <p:nvSpPr>
          <p:cNvPr id="7" name="Rectangle 6">
            <a:extLst>
              <a:ext uri="{FF2B5EF4-FFF2-40B4-BE49-F238E27FC236}">
                <a16:creationId xmlns="" xmlns:a16="http://schemas.microsoft.com/office/drawing/2014/main" id="{0511BC66-A457-4C8B-B214-3E0C1EEC1F54}"/>
              </a:ext>
            </a:extLst>
          </p:cNvPr>
          <p:cNvSpPr/>
          <p:nvPr/>
        </p:nvSpPr>
        <p:spPr>
          <a:xfrm>
            <a:off x="309853" y="1381384"/>
            <a:ext cx="4592478" cy="1200329"/>
          </a:xfrm>
          <a:prstGeom prst="rect">
            <a:avLst/>
          </a:prstGeom>
        </p:spPr>
        <p:txBody>
          <a:bodyPr wrap="square">
            <a:spAutoFit/>
          </a:bodyPr>
          <a:lstStyle/>
          <a:p>
            <a:r>
              <a:rPr lang="en-US" sz="3600" b="1" i="1" dirty="0">
                <a:latin typeface="Arial" panose="020B0604020202020204" pitchFamily="34" charset="0"/>
                <a:cs typeface="Arial" panose="020B0604020202020204" pitchFamily="34" charset="0"/>
              </a:rPr>
              <a:t>What is Credit and Why is it Important? </a:t>
            </a:r>
          </a:p>
        </p:txBody>
      </p:sp>
      <p:sp>
        <p:nvSpPr>
          <p:cNvPr id="19" name="Rectangle 18">
            <a:extLst>
              <a:ext uri="{FF2B5EF4-FFF2-40B4-BE49-F238E27FC236}">
                <a16:creationId xmlns="" xmlns:a16="http://schemas.microsoft.com/office/drawing/2014/main" id="{4E45BF96-0A25-4D9E-B4A4-9AEFBBFFCA56}"/>
              </a:ext>
            </a:extLst>
          </p:cNvPr>
          <p:cNvSpPr/>
          <p:nvPr/>
        </p:nvSpPr>
        <p:spPr>
          <a:xfrm>
            <a:off x="320159" y="216350"/>
            <a:ext cx="5049406" cy="707886"/>
          </a:xfrm>
          <a:prstGeom prst="rect">
            <a:avLst/>
          </a:prstGeom>
        </p:spPr>
        <p:txBody>
          <a:bodyPr wrap="square">
            <a:spAutoFit/>
          </a:bodyPr>
          <a:lstStyle/>
          <a:p>
            <a:r>
              <a:rPr lang="en-US" sz="4000" b="1" dirty="0">
                <a:solidFill>
                  <a:srgbClr val="E1AD01"/>
                </a:solidFill>
                <a:latin typeface="Arial" panose="020B0604020202020204" pitchFamily="34" charset="0"/>
                <a:cs typeface="Arial" panose="020B0604020202020204" pitchFamily="34" charset="0"/>
              </a:rPr>
              <a:t>VIDEO:</a:t>
            </a:r>
          </a:p>
        </p:txBody>
      </p:sp>
      <p:sp>
        <p:nvSpPr>
          <p:cNvPr id="20" name="Rectangle 19">
            <a:extLst>
              <a:ext uri="{FF2B5EF4-FFF2-40B4-BE49-F238E27FC236}">
                <a16:creationId xmlns="" xmlns:a16="http://schemas.microsoft.com/office/drawing/2014/main" id="{6244D1CD-C1CA-4933-B252-D54A8DB63EFA}"/>
              </a:ext>
            </a:extLst>
          </p:cNvPr>
          <p:cNvSpPr/>
          <p:nvPr/>
        </p:nvSpPr>
        <p:spPr>
          <a:xfrm>
            <a:off x="320159" y="4146856"/>
            <a:ext cx="4029467" cy="338554"/>
          </a:xfrm>
          <a:prstGeom prst="rect">
            <a:avLst/>
          </a:prstGeom>
        </p:spPr>
        <p:txBody>
          <a:bodyPr wrap="square">
            <a:spAutoFit/>
          </a:bodyPr>
          <a:lstStyle/>
          <a:p>
            <a:r>
              <a:rPr lang="en-US" sz="1600">
                <a:latin typeface="Arial" panose="020B0604020202020204" pitchFamily="34" charset="0"/>
                <a:cs typeface="Arial" panose="020B0604020202020204" pitchFamily="34" charset="0"/>
              </a:rPr>
              <a:t>DIRECT LINK:</a:t>
            </a:r>
            <a:endParaRPr lang="en-US" sz="1600" dirty="0">
              <a:latin typeface="Arial" panose="020B0604020202020204" pitchFamily="34" charset="0"/>
              <a:cs typeface="Arial" panose="020B0604020202020204" pitchFamily="34" charset="0"/>
            </a:endParaRPr>
          </a:p>
        </p:txBody>
      </p:sp>
      <p:pic>
        <p:nvPicPr>
          <p:cNvPr id="13" name="Picture 12" descr="Diagram&#10;&#10;Description automatically generated">
            <a:hlinkClick r:id="rId5"/>
            <a:extLst>
              <a:ext uri="{FF2B5EF4-FFF2-40B4-BE49-F238E27FC236}">
                <a16:creationId xmlns="" xmlns:a16="http://schemas.microsoft.com/office/drawing/2014/main" id="{735DBC55-44D5-9C42-B5B1-DC2AE02EAF3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17968" y="1414042"/>
            <a:ext cx="5243927" cy="2949709"/>
          </a:xfrm>
          <a:prstGeom prst="rect">
            <a:avLst/>
          </a:prstGeom>
        </p:spPr>
      </p:pic>
      <p:pic>
        <p:nvPicPr>
          <p:cNvPr id="16" name="Picture 15">
            <a:hlinkClick r:id="rId5"/>
            <a:extLst>
              <a:ext uri="{FF2B5EF4-FFF2-40B4-BE49-F238E27FC236}">
                <a16:creationId xmlns="" xmlns:a16="http://schemas.microsoft.com/office/drawing/2014/main" id="{654415C5-1F14-2E4D-A4CD-D1F13212EF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76962" y="2422124"/>
            <a:ext cx="1124246" cy="1124246"/>
          </a:xfrm>
          <a:prstGeom prst="rect">
            <a:avLst/>
          </a:prstGeom>
        </p:spPr>
      </p:pic>
      <p:pic>
        <p:nvPicPr>
          <p:cNvPr id="17" name="Picture 16">
            <a:extLst>
              <a:ext uri="{FF2B5EF4-FFF2-40B4-BE49-F238E27FC236}">
                <a16:creationId xmlns="" xmlns:a16="http://schemas.microsoft.com/office/drawing/2014/main" id="{E60F753B-7A8F-6843-9994-E60595C2C52E}"/>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320159" y="5791655"/>
            <a:ext cx="1041049" cy="948126"/>
          </a:xfrm>
          <a:prstGeom prst="rect">
            <a:avLst/>
          </a:prstGeom>
        </p:spPr>
      </p:pic>
    </p:spTree>
    <p:extLst>
      <p:ext uri="{BB962C8B-B14F-4D97-AF65-F5344CB8AC3E}">
        <p14:creationId xmlns:p14="http://schemas.microsoft.com/office/powerpoint/2010/main" val="280020259"/>
      </p:ext>
    </p:extLst>
  </p:cSld>
  <p:clrMapOvr>
    <a:masterClrMapping/>
  </p:clrMapOvr>
  <p:transition spd="slow">
    <p:cover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wo people using a computer&#10;&#10;Description automatically generated with low confidence">
            <a:extLst>
              <a:ext uri="{FF2B5EF4-FFF2-40B4-BE49-F238E27FC236}">
                <a16:creationId xmlns="" xmlns:a16="http://schemas.microsoft.com/office/drawing/2014/main" id="{DDD3C65C-004F-D142-8566-14C023D6387E}"/>
              </a:ext>
            </a:extLst>
          </p:cNvPr>
          <p:cNvPicPr>
            <a:picLocks noChangeAspect="1"/>
          </p:cNvPicPr>
          <p:nvPr/>
        </p:nvPicPr>
        <p:blipFill rotWithShape="1">
          <a:blip r:embed="rId3">
            <a:extLst>
              <a:ext uri="{28A0092B-C50C-407E-A947-70E740481C1C}">
                <a14:useLocalDpi xmlns:a14="http://schemas.microsoft.com/office/drawing/2010/main" val="0"/>
              </a:ext>
            </a:extLst>
          </a:blip>
          <a:srcRect l="22410" r="10375"/>
          <a:stretch/>
        </p:blipFill>
        <p:spPr>
          <a:xfrm>
            <a:off x="0" y="0"/>
            <a:ext cx="6466114" cy="6421582"/>
          </a:xfrm>
          <a:prstGeom prst="rect">
            <a:avLst/>
          </a:prstGeom>
        </p:spPr>
      </p:pic>
      <p:sp>
        <p:nvSpPr>
          <p:cNvPr id="14" name="Rectangle 13">
            <a:extLst>
              <a:ext uri="{FF2B5EF4-FFF2-40B4-BE49-F238E27FC236}">
                <a16:creationId xmlns="" xmlns:a16="http://schemas.microsoft.com/office/drawing/2014/main" id="{4FA3391C-D4EE-7A46-BB4C-82F89B29E224}"/>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3/22/2022</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9</a:t>
            </a:fld>
            <a:endParaRPr lang="en-US"/>
          </a:p>
        </p:txBody>
      </p:sp>
      <p:sp>
        <p:nvSpPr>
          <p:cNvPr id="18" name="TextBox 17">
            <a:extLst>
              <a:ext uri="{FF2B5EF4-FFF2-40B4-BE49-F238E27FC236}">
                <a16:creationId xmlns="" xmlns:a16="http://schemas.microsoft.com/office/drawing/2014/main" id="{59AB0D34-08B0-4583-8FFA-5D9B8091CEF7}"/>
              </a:ext>
            </a:extLst>
          </p:cNvPr>
          <p:cNvSpPr txBox="1"/>
          <p:nvPr/>
        </p:nvSpPr>
        <p:spPr>
          <a:xfrm>
            <a:off x="6745615" y="2045696"/>
            <a:ext cx="5126225" cy="2160591"/>
          </a:xfrm>
          <a:prstGeom prst="rect">
            <a:avLst/>
          </a:prstGeom>
          <a:noFill/>
        </p:spPr>
        <p:txBody>
          <a:bodyPr wrap="square" rtlCol="0">
            <a:spAutoFit/>
          </a:bodyPr>
          <a:lstStyle/>
          <a:p>
            <a:pPr>
              <a:lnSpc>
                <a:spcPct val="120000"/>
              </a:lnSpc>
            </a:pPr>
            <a:r>
              <a:rPr lang="en-US" sz="1600" b="1" dirty="0">
                <a:latin typeface="Arial" panose="020B0604020202020204" pitchFamily="34" charset="0"/>
                <a:cs typeface="Arial" panose="020B0604020202020204" pitchFamily="34" charset="0"/>
              </a:rPr>
              <a:t>Revolving Credit:</a:t>
            </a:r>
          </a:p>
          <a:p>
            <a:pPr>
              <a:lnSpc>
                <a:spcPct val="120000"/>
              </a:lnSpc>
            </a:pPr>
            <a:endParaRPr lang="en-US" sz="1600" dirty="0">
              <a:latin typeface="Arial" panose="020B0604020202020204" pitchFamily="34" charset="0"/>
              <a:cs typeface="Arial" panose="020B0604020202020204" pitchFamily="34" charset="0"/>
            </a:endParaRPr>
          </a:p>
          <a:p>
            <a:pPr>
              <a:lnSpc>
                <a:spcPct val="120000"/>
              </a:lnSpc>
            </a:pPr>
            <a:r>
              <a:rPr lang="en-US" sz="1600" dirty="0">
                <a:latin typeface="Arial" panose="020B0604020202020204" pitchFamily="34" charset="0"/>
                <a:cs typeface="Arial" panose="020B0604020202020204" pitchFamily="34" charset="0"/>
              </a:rPr>
              <a:t>Revolving credit is credit that you can keep using after you pay it off. You can continue to make purchases with it if the balance stays under the credit limit. Examples of revolving credit could be a line of credit, or a credit card.</a:t>
            </a:r>
          </a:p>
        </p:txBody>
      </p:sp>
      <p:pic>
        <p:nvPicPr>
          <p:cNvPr id="17" name="Picture 16">
            <a:extLst>
              <a:ext uri="{FF2B5EF4-FFF2-40B4-BE49-F238E27FC236}">
                <a16:creationId xmlns="" xmlns:a16="http://schemas.microsoft.com/office/drawing/2014/main" id="{23F05E64-71ED-4344-9200-0A973CCC7E0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20159" y="5791655"/>
            <a:ext cx="1041049" cy="948126"/>
          </a:xfrm>
          <a:prstGeom prst="rect">
            <a:avLst/>
          </a:prstGeom>
        </p:spPr>
      </p:pic>
      <p:sp>
        <p:nvSpPr>
          <p:cNvPr id="11" name="TextBox 10">
            <a:extLst>
              <a:ext uri="{FF2B5EF4-FFF2-40B4-BE49-F238E27FC236}">
                <a16:creationId xmlns="" xmlns:a16="http://schemas.microsoft.com/office/drawing/2014/main" id="{1F9162E8-5E36-C04B-82F6-3EC5EF3E0580}"/>
              </a:ext>
            </a:extLst>
          </p:cNvPr>
          <p:cNvSpPr txBox="1"/>
          <p:nvPr/>
        </p:nvSpPr>
        <p:spPr>
          <a:xfrm>
            <a:off x="6750072" y="591061"/>
            <a:ext cx="5597237" cy="707886"/>
          </a:xfrm>
          <a:prstGeom prst="rect">
            <a:avLst/>
          </a:prstGeom>
          <a:noFill/>
        </p:spPr>
        <p:txBody>
          <a:bodyPr wrap="square" rtlCol="0">
            <a:spAutoFit/>
          </a:bodyPr>
          <a:lstStyle/>
          <a:p>
            <a:r>
              <a:rPr lang="en-US" sz="4000" b="1" dirty="0">
                <a:solidFill>
                  <a:srgbClr val="E1AD01"/>
                </a:solidFill>
                <a:latin typeface="Arial" panose="020B0604020202020204" pitchFamily="34" charset="0"/>
                <a:cs typeface="Arial" panose="020B0604020202020204" pitchFamily="34" charset="0"/>
              </a:rPr>
              <a:t>Types of Credit</a:t>
            </a:r>
          </a:p>
        </p:txBody>
      </p:sp>
    </p:spTree>
    <p:extLst>
      <p:ext uri="{BB962C8B-B14F-4D97-AF65-F5344CB8AC3E}">
        <p14:creationId xmlns:p14="http://schemas.microsoft.com/office/powerpoint/2010/main" val="843764469"/>
      </p:ext>
    </p:extLst>
  </p:cSld>
  <p:clrMapOvr>
    <a:masterClrMapping/>
  </p:clrMapOvr>
  <p:transition spd="med">
    <p:pull/>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9782AEA033AFB41A3F4A2A0FBBFA5D6" ma:contentTypeVersion="9" ma:contentTypeDescription="Create a new document." ma:contentTypeScope="" ma:versionID="b14dcb06cc87515e3b89602822a0ec14">
  <xsd:schema xmlns:xsd="http://www.w3.org/2001/XMLSchema" xmlns:xs="http://www.w3.org/2001/XMLSchema" xmlns:p="http://schemas.microsoft.com/office/2006/metadata/properties" xmlns:ns2="e8898a08-7430-401b-aee5-4aec9f82340c" xmlns:ns3="5bac47e7-a871-4e45-b29a-69686fb67e80" targetNamespace="http://schemas.microsoft.com/office/2006/metadata/properties" ma:root="true" ma:fieldsID="753224be1a3f9329c3357858e639383c" ns2:_="" ns3:_="">
    <xsd:import namespace="e8898a08-7430-401b-aee5-4aec9f82340c"/>
    <xsd:import namespace="5bac47e7-a871-4e45-b29a-69686fb67e8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3:SharedWithUsers" minOccurs="0"/>
                <xsd:element ref="ns3:SharedWithDetails" minOccurs="0"/>
                <xsd:element ref="ns2:MediaLengthInSeconds"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8898a08-7430-401b-aee5-4aec9f82340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LengthInSeconds" ma:index="15"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bac47e7-a871-4e45-b29a-69686fb67e80"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44BEFB1-3762-46AF-8B3B-8E0CBAE0E663}"/>
</file>

<file path=customXml/itemProps2.xml><?xml version="1.0" encoding="utf-8"?>
<ds:datastoreItem xmlns:ds="http://schemas.openxmlformats.org/officeDocument/2006/customXml" ds:itemID="{41C0A9C4-B141-42DC-8387-01F5FEC81285}"/>
</file>

<file path=customXml/itemProps3.xml><?xml version="1.0" encoding="utf-8"?>
<ds:datastoreItem xmlns:ds="http://schemas.openxmlformats.org/officeDocument/2006/customXml" ds:itemID="{AD1923A1-66E2-4BD0-906B-5BA47077A69C}"/>
</file>

<file path=docProps/app.xml><?xml version="1.0" encoding="utf-8"?>
<Properties xmlns="http://schemas.openxmlformats.org/officeDocument/2006/extended-properties" xmlns:vt="http://schemas.openxmlformats.org/officeDocument/2006/docPropsVTypes">
  <TotalTime>3878</TotalTime>
  <Words>1229</Words>
  <Application>Microsoft Office PowerPoint</Application>
  <PresentationFormat>Custom</PresentationFormat>
  <Paragraphs>319</Paragraphs>
  <Slides>34</Slides>
  <Notes>29</Notes>
  <HiddenSlides>0</HiddenSlides>
  <MMClips>0</MMClips>
  <ScaleCrop>false</ScaleCrop>
  <HeadingPairs>
    <vt:vector size="4" baseType="variant">
      <vt:variant>
        <vt:lpstr>Theme</vt:lpstr>
      </vt:variant>
      <vt:variant>
        <vt:i4>3</vt:i4>
      </vt:variant>
      <vt:variant>
        <vt:lpstr>Slide Titles</vt:lpstr>
      </vt:variant>
      <vt:variant>
        <vt:i4>34</vt:i4>
      </vt:variant>
    </vt:vector>
  </HeadingPairs>
  <TitlesOfParts>
    <vt:vector size="37" baseType="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Hana H</dc:creator>
  <cp:lastModifiedBy>Karlie Fisher</cp:lastModifiedBy>
  <cp:revision>518</cp:revision>
  <dcterms:created xsi:type="dcterms:W3CDTF">2019-07-18T19:13:51Z</dcterms:created>
  <dcterms:modified xsi:type="dcterms:W3CDTF">2022-03-22T18:41:07Z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0x010100D9782AEA033AFB41A3F4A2A0FBBFA5D6</vt:lpwstr>
  </property>
</Properties>
</file>